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92" r:id="rId3"/>
    <p:sldId id="257" r:id="rId4"/>
    <p:sldId id="260" r:id="rId5"/>
    <p:sldId id="298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71" r:id="rId16"/>
    <p:sldId id="288" r:id="rId17"/>
    <p:sldId id="270" r:id="rId18"/>
    <p:sldId id="289" r:id="rId19"/>
    <p:sldId id="293" r:id="rId20"/>
    <p:sldId id="294" r:id="rId21"/>
    <p:sldId id="295" r:id="rId22"/>
    <p:sldId id="296" r:id="rId23"/>
    <p:sldId id="297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104" autoAdjust="0"/>
  </p:normalViewPr>
  <p:slideViewPr>
    <p:cSldViewPr snapToGrid="0">
      <p:cViewPr varScale="1">
        <p:scale>
          <a:sx n="60" d="100"/>
          <a:sy n="60" d="100"/>
        </p:scale>
        <p:origin x="96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4A2502-97FD-4020-A3C7-705E550B444A}" type="doc">
      <dgm:prSet loTypeId="urn:microsoft.com/office/officeart/2005/8/layout/cycle2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09818A1A-254A-48ED-B779-E7DF7AB57302}">
      <dgm:prSet phldrT="[Texto]" phldr="0"/>
      <dgm:spPr/>
      <dgm:t>
        <a:bodyPr/>
        <a:lstStyle/>
        <a:p>
          <a:r>
            <a:rPr lang="es-CO" dirty="0" err="1"/>
            <a:t>Reliability</a:t>
          </a:r>
          <a:endParaRPr lang="es-CO" dirty="0"/>
        </a:p>
      </dgm:t>
    </dgm:pt>
    <dgm:pt modelId="{BB32E8C1-F368-445B-8991-C8EB37AC7F27}" type="parTrans" cxnId="{D3EC8931-53BD-42A2-A5BB-FC1CE46CD372}">
      <dgm:prSet/>
      <dgm:spPr/>
      <dgm:t>
        <a:bodyPr/>
        <a:lstStyle/>
        <a:p>
          <a:endParaRPr lang="es-CO"/>
        </a:p>
      </dgm:t>
    </dgm:pt>
    <dgm:pt modelId="{57650D1E-1545-4C68-B85B-2176BF88D80B}" type="sibTrans" cxnId="{D3EC8931-53BD-42A2-A5BB-FC1CE46CD372}">
      <dgm:prSet/>
      <dgm:spPr/>
      <dgm:t>
        <a:bodyPr/>
        <a:lstStyle/>
        <a:p>
          <a:endParaRPr lang="es-CO"/>
        </a:p>
      </dgm:t>
    </dgm:pt>
    <dgm:pt modelId="{98C3EB21-529E-4663-A192-9526CA520521}">
      <dgm:prSet phldrT="[Texto]" phldr="0"/>
      <dgm:spPr/>
      <dgm:t>
        <a:bodyPr/>
        <a:lstStyle/>
        <a:p>
          <a:r>
            <a:rPr lang="es-CO" dirty="0" err="1"/>
            <a:t>Scalability</a:t>
          </a:r>
          <a:endParaRPr lang="es-CO" dirty="0"/>
        </a:p>
      </dgm:t>
    </dgm:pt>
    <dgm:pt modelId="{71B34F8A-C305-41E6-916C-F907A335A241}" type="parTrans" cxnId="{68F72F39-2216-42AE-BBF1-C9438E06823A}">
      <dgm:prSet/>
      <dgm:spPr/>
      <dgm:t>
        <a:bodyPr/>
        <a:lstStyle/>
        <a:p>
          <a:endParaRPr lang="es-CO"/>
        </a:p>
      </dgm:t>
    </dgm:pt>
    <dgm:pt modelId="{5C966913-C8DD-4293-86B2-5C7633355BD0}" type="sibTrans" cxnId="{68F72F39-2216-42AE-BBF1-C9438E06823A}">
      <dgm:prSet/>
      <dgm:spPr/>
      <dgm:t>
        <a:bodyPr/>
        <a:lstStyle/>
        <a:p>
          <a:endParaRPr lang="es-CO"/>
        </a:p>
      </dgm:t>
    </dgm:pt>
    <dgm:pt modelId="{202E3316-CC07-4830-A9B4-7B3978BA6A55}">
      <dgm:prSet phldrT="[Texto]" phldr="0"/>
      <dgm:spPr/>
      <dgm:t>
        <a:bodyPr/>
        <a:lstStyle/>
        <a:p>
          <a:r>
            <a:rPr lang="es-CO"/>
            <a:t>Availability</a:t>
          </a:r>
          <a:endParaRPr lang="es-CO" dirty="0"/>
        </a:p>
      </dgm:t>
    </dgm:pt>
    <dgm:pt modelId="{FDBC847B-6DD0-44A6-AD2F-A0EDB744B313}" type="parTrans" cxnId="{9383A32A-87DC-4FCE-8199-5CDC31E32246}">
      <dgm:prSet/>
      <dgm:spPr/>
      <dgm:t>
        <a:bodyPr/>
        <a:lstStyle/>
        <a:p>
          <a:endParaRPr lang="es-CO"/>
        </a:p>
      </dgm:t>
    </dgm:pt>
    <dgm:pt modelId="{B4B288E9-9DC1-4969-AE67-4D55AF53479B}" type="sibTrans" cxnId="{9383A32A-87DC-4FCE-8199-5CDC31E32246}">
      <dgm:prSet/>
      <dgm:spPr/>
      <dgm:t>
        <a:bodyPr/>
        <a:lstStyle/>
        <a:p>
          <a:endParaRPr lang="es-CO"/>
        </a:p>
      </dgm:t>
    </dgm:pt>
    <dgm:pt modelId="{28E08979-32C3-410D-88A1-09BDACDD7A8D}" type="pres">
      <dgm:prSet presAssocID="{EC4A2502-97FD-4020-A3C7-705E550B444A}" presName="cycle" presStyleCnt="0">
        <dgm:presLayoutVars>
          <dgm:dir/>
          <dgm:resizeHandles val="exact"/>
        </dgm:presLayoutVars>
      </dgm:prSet>
      <dgm:spPr/>
    </dgm:pt>
    <dgm:pt modelId="{F92B7319-1A48-42E1-9085-FCC3C6036DBC}" type="pres">
      <dgm:prSet presAssocID="{09818A1A-254A-48ED-B779-E7DF7AB57302}" presName="node" presStyleLbl="node1" presStyleIdx="0" presStyleCnt="3" custRadScaleRad="129694" custRadScaleInc="17826">
        <dgm:presLayoutVars>
          <dgm:bulletEnabled val="1"/>
        </dgm:presLayoutVars>
      </dgm:prSet>
      <dgm:spPr/>
    </dgm:pt>
    <dgm:pt modelId="{DDFF8014-D79C-4B60-A203-CCA0FD7185E8}" type="pres">
      <dgm:prSet presAssocID="{57650D1E-1545-4C68-B85B-2176BF88D80B}" presName="sibTrans" presStyleLbl="sibTrans2D1" presStyleIdx="0" presStyleCnt="3" custScaleX="194428"/>
      <dgm:spPr>
        <a:prstGeom prst="leftRightArrow">
          <a:avLst/>
        </a:prstGeom>
      </dgm:spPr>
    </dgm:pt>
    <dgm:pt modelId="{2468B203-1638-41A6-AD03-8C96F5C64FA0}" type="pres">
      <dgm:prSet presAssocID="{57650D1E-1545-4C68-B85B-2176BF88D80B}" presName="connectorText" presStyleLbl="sibTrans2D1" presStyleIdx="0" presStyleCnt="3"/>
      <dgm:spPr/>
    </dgm:pt>
    <dgm:pt modelId="{4EBC643D-FF48-4895-9B18-D37E15F238E0}" type="pres">
      <dgm:prSet presAssocID="{98C3EB21-529E-4663-A192-9526CA520521}" presName="node" presStyleLbl="node1" presStyleIdx="1" presStyleCnt="3" custRadScaleRad="135887" custRadScaleInc="-14313">
        <dgm:presLayoutVars>
          <dgm:bulletEnabled val="1"/>
        </dgm:presLayoutVars>
      </dgm:prSet>
      <dgm:spPr/>
    </dgm:pt>
    <dgm:pt modelId="{F959EBDE-9FCC-4048-969B-8E518D087C2E}" type="pres">
      <dgm:prSet presAssocID="{5C966913-C8DD-4293-86B2-5C7633355BD0}" presName="sibTrans" presStyleLbl="sibTrans2D1" presStyleIdx="1" presStyleCnt="3" custScaleX="198021"/>
      <dgm:spPr>
        <a:prstGeom prst="leftRightArrow">
          <a:avLst/>
        </a:prstGeom>
      </dgm:spPr>
    </dgm:pt>
    <dgm:pt modelId="{7EFB1358-9D84-4E2E-ABE6-6510E32CB390}" type="pres">
      <dgm:prSet presAssocID="{5C966913-C8DD-4293-86B2-5C7633355BD0}" presName="connectorText" presStyleLbl="sibTrans2D1" presStyleIdx="1" presStyleCnt="3"/>
      <dgm:spPr/>
    </dgm:pt>
    <dgm:pt modelId="{B1355EEC-AE0E-467A-BB4E-4D5612C73AE9}" type="pres">
      <dgm:prSet presAssocID="{202E3316-CC07-4830-A9B4-7B3978BA6A55}" presName="node" presStyleLbl="node1" presStyleIdx="2" presStyleCnt="3">
        <dgm:presLayoutVars>
          <dgm:bulletEnabled val="1"/>
        </dgm:presLayoutVars>
      </dgm:prSet>
      <dgm:spPr/>
    </dgm:pt>
    <dgm:pt modelId="{6F35FD84-84F9-453A-AAA7-FC267595FF13}" type="pres">
      <dgm:prSet presAssocID="{B4B288E9-9DC1-4969-AE67-4D55AF53479B}" presName="sibTrans" presStyleLbl="sibTrans2D1" presStyleIdx="2" presStyleCnt="3" custScaleX="199058"/>
      <dgm:spPr>
        <a:prstGeom prst="leftRightArrow">
          <a:avLst/>
        </a:prstGeom>
      </dgm:spPr>
    </dgm:pt>
    <dgm:pt modelId="{BC704204-27B0-4023-8267-D73FE06C63FB}" type="pres">
      <dgm:prSet presAssocID="{B4B288E9-9DC1-4969-AE67-4D55AF53479B}" presName="connectorText" presStyleLbl="sibTrans2D1" presStyleIdx="2" presStyleCnt="3"/>
      <dgm:spPr/>
    </dgm:pt>
  </dgm:ptLst>
  <dgm:cxnLst>
    <dgm:cxn modelId="{CB4F7602-5080-4B6D-A39B-7D455D608E95}" type="presOf" srcId="{5C966913-C8DD-4293-86B2-5C7633355BD0}" destId="{7EFB1358-9D84-4E2E-ABE6-6510E32CB390}" srcOrd="1" destOrd="0" presId="urn:microsoft.com/office/officeart/2005/8/layout/cycle2"/>
    <dgm:cxn modelId="{1205AC04-8846-46F7-9680-9F56166B0D05}" type="presOf" srcId="{5C966913-C8DD-4293-86B2-5C7633355BD0}" destId="{F959EBDE-9FCC-4048-969B-8E518D087C2E}" srcOrd="0" destOrd="0" presId="urn:microsoft.com/office/officeart/2005/8/layout/cycle2"/>
    <dgm:cxn modelId="{9383A32A-87DC-4FCE-8199-5CDC31E32246}" srcId="{EC4A2502-97FD-4020-A3C7-705E550B444A}" destId="{202E3316-CC07-4830-A9B4-7B3978BA6A55}" srcOrd="2" destOrd="0" parTransId="{FDBC847B-6DD0-44A6-AD2F-A0EDB744B313}" sibTransId="{B4B288E9-9DC1-4969-AE67-4D55AF53479B}"/>
    <dgm:cxn modelId="{D3EC8931-53BD-42A2-A5BB-FC1CE46CD372}" srcId="{EC4A2502-97FD-4020-A3C7-705E550B444A}" destId="{09818A1A-254A-48ED-B779-E7DF7AB57302}" srcOrd="0" destOrd="0" parTransId="{BB32E8C1-F368-445B-8991-C8EB37AC7F27}" sibTransId="{57650D1E-1545-4C68-B85B-2176BF88D80B}"/>
    <dgm:cxn modelId="{38C30B39-481D-4C68-9DC3-05ED8D514750}" type="presOf" srcId="{98C3EB21-529E-4663-A192-9526CA520521}" destId="{4EBC643D-FF48-4895-9B18-D37E15F238E0}" srcOrd="0" destOrd="0" presId="urn:microsoft.com/office/officeart/2005/8/layout/cycle2"/>
    <dgm:cxn modelId="{68F72F39-2216-42AE-BBF1-C9438E06823A}" srcId="{EC4A2502-97FD-4020-A3C7-705E550B444A}" destId="{98C3EB21-529E-4663-A192-9526CA520521}" srcOrd="1" destOrd="0" parTransId="{71B34F8A-C305-41E6-916C-F907A335A241}" sibTransId="{5C966913-C8DD-4293-86B2-5C7633355BD0}"/>
    <dgm:cxn modelId="{C0CC7345-A04D-4B14-B5AC-58F9DC98690E}" type="presOf" srcId="{B4B288E9-9DC1-4969-AE67-4D55AF53479B}" destId="{6F35FD84-84F9-453A-AAA7-FC267595FF13}" srcOrd="0" destOrd="0" presId="urn:microsoft.com/office/officeart/2005/8/layout/cycle2"/>
    <dgm:cxn modelId="{85FE746F-EA4D-491C-9340-2A20B8A9FE8C}" type="presOf" srcId="{202E3316-CC07-4830-A9B4-7B3978BA6A55}" destId="{B1355EEC-AE0E-467A-BB4E-4D5612C73AE9}" srcOrd="0" destOrd="0" presId="urn:microsoft.com/office/officeart/2005/8/layout/cycle2"/>
    <dgm:cxn modelId="{95650E72-317E-47BB-9B89-9E25B03F42E7}" type="presOf" srcId="{57650D1E-1545-4C68-B85B-2176BF88D80B}" destId="{2468B203-1638-41A6-AD03-8C96F5C64FA0}" srcOrd="1" destOrd="0" presId="urn:microsoft.com/office/officeart/2005/8/layout/cycle2"/>
    <dgm:cxn modelId="{C03BCE7B-28A1-4DD5-AF2F-F602D79C9FFD}" type="presOf" srcId="{09818A1A-254A-48ED-B779-E7DF7AB57302}" destId="{F92B7319-1A48-42E1-9085-FCC3C6036DBC}" srcOrd="0" destOrd="0" presId="urn:microsoft.com/office/officeart/2005/8/layout/cycle2"/>
    <dgm:cxn modelId="{4125AEB6-ABDD-4C12-A5D1-3232134BDD76}" type="presOf" srcId="{57650D1E-1545-4C68-B85B-2176BF88D80B}" destId="{DDFF8014-D79C-4B60-A203-CCA0FD7185E8}" srcOrd="0" destOrd="0" presId="urn:microsoft.com/office/officeart/2005/8/layout/cycle2"/>
    <dgm:cxn modelId="{7FBC8BBC-EFF5-4E58-B09B-14C41D67A09E}" type="presOf" srcId="{B4B288E9-9DC1-4969-AE67-4D55AF53479B}" destId="{BC704204-27B0-4023-8267-D73FE06C63FB}" srcOrd="1" destOrd="0" presId="urn:microsoft.com/office/officeart/2005/8/layout/cycle2"/>
    <dgm:cxn modelId="{8D02F1D4-2C37-49C1-86EE-9F7748066EA7}" type="presOf" srcId="{EC4A2502-97FD-4020-A3C7-705E550B444A}" destId="{28E08979-32C3-410D-88A1-09BDACDD7A8D}" srcOrd="0" destOrd="0" presId="urn:microsoft.com/office/officeart/2005/8/layout/cycle2"/>
    <dgm:cxn modelId="{6765E934-52D7-41E8-9838-CAD3E1B4B1D4}" type="presParOf" srcId="{28E08979-32C3-410D-88A1-09BDACDD7A8D}" destId="{F92B7319-1A48-42E1-9085-FCC3C6036DBC}" srcOrd="0" destOrd="0" presId="urn:microsoft.com/office/officeart/2005/8/layout/cycle2"/>
    <dgm:cxn modelId="{4F31C949-FD21-437E-A620-F67BA13A15D7}" type="presParOf" srcId="{28E08979-32C3-410D-88A1-09BDACDD7A8D}" destId="{DDFF8014-D79C-4B60-A203-CCA0FD7185E8}" srcOrd="1" destOrd="0" presId="urn:microsoft.com/office/officeart/2005/8/layout/cycle2"/>
    <dgm:cxn modelId="{A131C43F-B6F2-4335-AB44-90220AB5C058}" type="presParOf" srcId="{DDFF8014-D79C-4B60-A203-CCA0FD7185E8}" destId="{2468B203-1638-41A6-AD03-8C96F5C64FA0}" srcOrd="0" destOrd="0" presId="urn:microsoft.com/office/officeart/2005/8/layout/cycle2"/>
    <dgm:cxn modelId="{EDA7ACAB-C268-4B61-B6E8-3EF6AA527216}" type="presParOf" srcId="{28E08979-32C3-410D-88A1-09BDACDD7A8D}" destId="{4EBC643D-FF48-4895-9B18-D37E15F238E0}" srcOrd="2" destOrd="0" presId="urn:microsoft.com/office/officeart/2005/8/layout/cycle2"/>
    <dgm:cxn modelId="{B105F917-8441-45CA-B883-9BE35E667146}" type="presParOf" srcId="{28E08979-32C3-410D-88A1-09BDACDD7A8D}" destId="{F959EBDE-9FCC-4048-969B-8E518D087C2E}" srcOrd="3" destOrd="0" presId="urn:microsoft.com/office/officeart/2005/8/layout/cycle2"/>
    <dgm:cxn modelId="{D92890A2-2847-4777-8A2E-FF24AD3AFDC0}" type="presParOf" srcId="{F959EBDE-9FCC-4048-969B-8E518D087C2E}" destId="{7EFB1358-9D84-4E2E-ABE6-6510E32CB390}" srcOrd="0" destOrd="0" presId="urn:microsoft.com/office/officeart/2005/8/layout/cycle2"/>
    <dgm:cxn modelId="{8FB8CB95-F4F7-4D7F-A0EB-92530AC27C24}" type="presParOf" srcId="{28E08979-32C3-410D-88A1-09BDACDD7A8D}" destId="{B1355EEC-AE0E-467A-BB4E-4D5612C73AE9}" srcOrd="4" destOrd="0" presId="urn:microsoft.com/office/officeart/2005/8/layout/cycle2"/>
    <dgm:cxn modelId="{3928EB4C-0C5D-4C60-AA7A-7CE0EA988A08}" type="presParOf" srcId="{28E08979-32C3-410D-88A1-09BDACDD7A8D}" destId="{6F35FD84-84F9-453A-AAA7-FC267595FF13}" srcOrd="5" destOrd="0" presId="urn:microsoft.com/office/officeart/2005/8/layout/cycle2"/>
    <dgm:cxn modelId="{9603EA01-FC9F-4D4E-B8E5-FAF4C43333D7}" type="presParOf" srcId="{6F35FD84-84F9-453A-AAA7-FC267595FF13}" destId="{BC704204-27B0-4023-8267-D73FE06C63F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107A65-6A15-4190-8B19-CA18A2917FA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0106A49-32C9-4679-91E1-8B2C4E929BD1}">
      <dgm:prSet/>
      <dgm:spPr/>
      <dgm:t>
        <a:bodyPr/>
        <a:lstStyle/>
        <a:p>
          <a:pPr>
            <a:lnSpc>
              <a:spcPct val="100000"/>
            </a:lnSpc>
          </a:pPr>
          <a:r>
            <a:rPr lang="es-CO"/>
            <a:t>Clases técnicas</a:t>
          </a:r>
          <a:endParaRPr lang="en-US"/>
        </a:p>
      </dgm:t>
    </dgm:pt>
    <dgm:pt modelId="{CC9A81AA-E98E-4EDA-A8BF-55FB61244F0E}" type="parTrans" cxnId="{F4F4EED8-7642-4FD4-A1F2-50EAFD67A270}">
      <dgm:prSet/>
      <dgm:spPr/>
      <dgm:t>
        <a:bodyPr/>
        <a:lstStyle/>
        <a:p>
          <a:endParaRPr lang="en-US"/>
        </a:p>
      </dgm:t>
    </dgm:pt>
    <dgm:pt modelId="{1E956533-2CF6-45AA-B224-9E6D3EE2C7E1}" type="sibTrans" cxnId="{F4F4EED8-7642-4FD4-A1F2-50EAFD67A270}">
      <dgm:prSet/>
      <dgm:spPr/>
      <dgm:t>
        <a:bodyPr/>
        <a:lstStyle/>
        <a:p>
          <a:endParaRPr lang="en-US"/>
        </a:p>
      </dgm:t>
    </dgm:pt>
    <dgm:pt modelId="{117AD950-FC4C-4C9B-846B-AB22C0C2B251}">
      <dgm:prSet/>
      <dgm:spPr/>
      <dgm:t>
        <a:bodyPr/>
        <a:lstStyle/>
        <a:p>
          <a:pPr>
            <a:lnSpc>
              <a:spcPct val="100000"/>
            </a:lnSpc>
          </a:pPr>
          <a:r>
            <a:rPr lang="es-CO"/>
            <a:t>Laboratorio demostrativo</a:t>
          </a:r>
          <a:endParaRPr lang="en-US"/>
        </a:p>
      </dgm:t>
    </dgm:pt>
    <dgm:pt modelId="{B51063E2-F4F9-4451-A926-50E4631D8C25}" type="parTrans" cxnId="{25EA102E-34E9-4907-99A4-8374D811FC70}">
      <dgm:prSet/>
      <dgm:spPr/>
      <dgm:t>
        <a:bodyPr/>
        <a:lstStyle/>
        <a:p>
          <a:endParaRPr lang="en-US"/>
        </a:p>
      </dgm:t>
    </dgm:pt>
    <dgm:pt modelId="{7443BFFD-B708-40C9-BC9C-6E966E762079}" type="sibTrans" cxnId="{25EA102E-34E9-4907-99A4-8374D811FC70}">
      <dgm:prSet/>
      <dgm:spPr/>
      <dgm:t>
        <a:bodyPr/>
        <a:lstStyle/>
        <a:p>
          <a:endParaRPr lang="en-US"/>
        </a:p>
      </dgm:t>
    </dgm:pt>
    <dgm:pt modelId="{99DD7E1D-F29B-43DA-9410-518D339EE307}">
      <dgm:prSet/>
      <dgm:spPr/>
      <dgm:t>
        <a:bodyPr/>
        <a:lstStyle/>
        <a:p>
          <a:pPr>
            <a:lnSpc>
              <a:spcPct val="100000"/>
            </a:lnSpc>
          </a:pPr>
          <a:r>
            <a:rPr lang="es-CO"/>
            <a:t>Laboratorio práctico</a:t>
          </a:r>
          <a:endParaRPr lang="en-US"/>
        </a:p>
      </dgm:t>
    </dgm:pt>
    <dgm:pt modelId="{85574FC7-A1BF-4014-8CC3-336CA6F8BB62}" type="parTrans" cxnId="{FEA68F0E-8B49-446F-A642-E7C5DF127A63}">
      <dgm:prSet/>
      <dgm:spPr/>
      <dgm:t>
        <a:bodyPr/>
        <a:lstStyle/>
        <a:p>
          <a:endParaRPr lang="en-US"/>
        </a:p>
      </dgm:t>
    </dgm:pt>
    <dgm:pt modelId="{6AA40ABD-7405-4630-AD6C-202FCA770379}" type="sibTrans" cxnId="{FEA68F0E-8B49-446F-A642-E7C5DF127A63}">
      <dgm:prSet/>
      <dgm:spPr/>
      <dgm:t>
        <a:bodyPr/>
        <a:lstStyle/>
        <a:p>
          <a:endParaRPr lang="en-US"/>
        </a:p>
      </dgm:t>
    </dgm:pt>
    <dgm:pt modelId="{42B905D7-111E-48E5-9802-DB027A8E2187}">
      <dgm:prSet/>
      <dgm:spPr/>
      <dgm:t>
        <a:bodyPr/>
        <a:lstStyle/>
        <a:p>
          <a:pPr>
            <a:lnSpc>
              <a:spcPct val="100000"/>
            </a:lnSpc>
          </a:pPr>
          <a:r>
            <a:rPr lang="es-CO"/>
            <a:t>Trabajo en clase</a:t>
          </a:r>
          <a:endParaRPr lang="en-US"/>
        </a:p>
      </dgm:t>
    </dgm:pt>
    <dgm:pt modelId="{6C12502C-47AA-4E68-924E-AB4FB0E319F3}" type="parTrans" cxnId="{EB8AF59E-5984-4505-B216-0724556E3C35}">
      <dgm:prSet/>
      <dgm:spPr/>
      <dgm:t>
        <a:bodyPr/>
        <a:lstStyle/>
        <a:p>
          <a:endParaRPr lang="en-US"/>
        </a:p>
      </dgm:t>
    </dgm:pt>
    <dgm:pt modelId="{665FBE2D-6B41-4EB5-908E-0ECBB5B756CE}" type="sibTrans" cxnId="{EB8AF59E-5984-4505-B216-0724556E3C35}">
      <dgm:prSet/>
      <dgm:spPr/>
      <dgm:t>
        <a:bodyPr/>
        <a:lstStyle/>
        <a:p>
          <a:endParaRPr lang="en-US"/>
        </a:p>
      </dgm:t>
    </dgm:pt>
    <dgm:pt modelId="{C626E2B2-F117-4A33-94DC-4987A9C318B0}">
      <dgm:prSet/>
      <dgm:spPr/>
      <dgm:t>
        <a:bodyPr/>
        <a:lstStyle/>
        <a:p>
          <a:pPr>
            <a:lnSpc>
              <a:spcPct val="100000"/>
            </a:lnSpc>
          </a:pPr>
          <a:r>
            <a:rPr lang="es-CO"/>
            <a:t>Tareas</a:t>
          </a:r>
          <a:endParaRPr lang="en-US"/>
        </a:p>
      </dgm:t>
    </dgm:pt>
    <dgm:pt modelId="{64C849AB-8D03-4BDA-80F7-91A5CA03CD1D}" type="parTrans" cxnId="{120DD653-859E-4FAC-AD90-66766BF88E79}">
      <dgm:prSet/>
      <dgm:spPr/>
      <dgm:t>
        <a:bodyPr/>
        <a:lstStyle/>
        <a:p>
          <a:endParaRPr lang="en-US"/>
        </a:p>
      </dgm:t>
    </dgm:pt>
    <dgm:pt modelId="{BA0AE7D6-1D0B-4E4B-B0BA-62AEAC34A516}" type="sibTrans" cxnId="{120DD653-859E-4FAC-AD90-66766BF88E79}">
      <dgm:prSet/>
      <dgm:spPr/>
      <dgm:t>
        <a:bodyPr/>
        <a:lstStyle/>
        <a:p>
          <a:endParaRPr lang="en-US"/>
        </a:p>
      </dgm:t>
    </dgm:pt>
    <dgm:pt modelId="{A58777DF-A1EF-4988-9D76-9AA5F322E227}" type="pres">
      <dgm:prSet presAssocID="{83107A65-6A15-4190-8B19-CA18A2917FAF}" presName="root" presStyleCnt="0">
        <dgm:presLayoutVars>
          <dgm:dir/>
          <dgm:resizeHandles val="exact"/>
        </dgm:presLayoutVars>
      </dgm:prSet>
      <dgm:spPr/>
    </dgm:pt>
    <dgm:pt modelId="{6C188124-567F-4BB2-A5C0-53296FAAB01F}" type="pres">
      <dgm:prSet presAssocID="{00106A49-32C9-4679-91E1-8B2C4E929BD1}" presName="compNode" presStyleCnt="0"/>
      <dgm:spPr/>
    </dgm:pt>
    <dgm:pt modelId="{4DC0F196-6431-409D-9C1F-B72172E65B8B}" type="pres">
      <dgm:prSet presAssocID="{00106A49-32C9-4679-91E1-8B2C4E929BD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estro"/>
        </a:ext>
      </dgm:extLst>
    </dgm:pt>
    <dgm:pt modelId="{C704075E-72D2-4642-BB62-448C1DFF02DE}" type="pres">
      <dgm:prSet presAssocID="{00106A49-32C9-4679-91E1-8B2C4E929BD1}" presName="spaceRect" presStyleCnt="0"/>
      <dgm:spPr/>
    </dgm:pt>
    <dgm:pt modelId="{248E3EE1-33C9-400F-A6B8-CB8B01E8D2E7}" type="pres">
      <dgm:prSet presAssocID="{00106A49-32C9-4679-91E1-8B2C4E929BD1}" presName="textRect" presStyleLbl="revTx" presStyleIdx="0" presStyleCnt="5">
        <dgm:presLayoutVars>
          <dgm:chMax val="1"/>
          <dgm:chPref val="1"/>
        </dgm:presLayoutVars>
      </dgm:prSet>
      <dgm:spPr/>
    </dgm:pt>
    <dgm:pt modelId="{2EAD14F1-D1F8-47F0-8DAA-5A028E8FDB32}" type="pres">
      <dgm:prSet presAssocID="{1E956533-2CF6-45AA-B224-9E6D3EE2C7E1}" presName="sibTrans" presStyleCnt="0"/>
      <dgm:spPr/>
    </dgm:pt>
    <dgm:pt modelId="{BE0A9C1D-AA38-4A8D-BC87-1C298F3DC704}" type="pres">
      <dgm:prSet presAssocID="{117AD950-FC4C-4C9B-846B-AB22C0C2B251}" presName="compNode" presStyleCnt="0"/>
      <dgm:spPr/>
    </dgm:pt>
    <dgm:pt modelId="{6987D3D6-347C-42B7-B6A0-DD1461B136F2}" type="pres">
      <dgm:prSet presAssocID="{117AD950-FC4C-4C9B-846B-AB22C0C2B25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raz"/>
        </a:ext>
      </dgm:extLst>
    </dgm:pt>
    <dgm:pt modelId="{8A362B1E-AFA0-4512-A6F0-08B052DF2219}" type="pres">
      <dgm:prSet presAssocID="{117AD950-FC4C-4C9B-846B-AB22C0C2B251}" presName="spaceRect" presStyleCnt="0"/>
      <dgm:spPr/>
    </dgm:pt>
    <dgm:pt modelId="{6327114A-1E09-445A-B626-AC4384CE40AD}" type="pres">
      <dgm:prSet presAssocID="{117AD950-FC4C-4C9B-846B-AB22C0C2B251}" presName="textRect" presStyleLbl="revTx" presStyleIdx="1" presStyleCnt="5">
        <dgm:presLayoutVars>
          <dgm:chMax val="1"/>
          <dgm:chPref val="1"/>
        </dgm:presLayoutVars>
      </dgm:prSet>
      <dgm:spPr/>
    </dgm:pt>
    <dgm:pt modelId="{FA768E84-D206-40BC-BF5E-C93F8CC70AC8}" type="pres">
      <dgm:prSet presAssocID="{7443BFFD-B708-40C9-BC9C-6E966E762079}" presName="sibTrans" presStyleCnt="0"/>
      <dgm:spPr/>
    </dgm:pt>
    <dgm:pt modelId="{0676B119-D86A-418C-8498-CBB3EA482205}" type="pres">
      <dgm:prSet presAssocID="{99DD7E1D-F29B-43DA-9410-518D339EE307}" presName="compNode" presStyleCnt="0"/>
      <dgm:spPr/>
    </dgm:pt>
    <dgm:pt modelId="{0EFEE3F3-A097-4A85-9882-57C424D8D639}" type="pres">
      <dgm:prSet presAssocID="{99DD7E1D-F29B-43DA-9410-518D339EE30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9DA2B917-A8C5-4117-99E1-153139C6FE89}" type="pres">
      <dgm:prSet presAssocID="{99DD7E1D-F29B-43DA-9410-518D339EE307}" presName="spaceRect" presStyleCnt="0"/>
      <dgm:spPr/>
    </dgm:pt>
    <dgm:pt modelId="{D11F0143-71A8-4906-9E1B-9874F1257EA5}" type="pres">
      <dgm:prSet presAssocID="{99DD7E1D-F29B-43DA-9410-518D339EE307}" presName="textRect" presStyleLbl="revTx" presStyleIdx="2" presStyleCnt="5">
        <dgm:presLayoutVars>
          <dgm:chMax val="1"/>
          <dgm:chPref val="1"/>
        </dgm:presLayoutVars>
      </dgm:prSet>
      <dgm:spPr/>
    </dgm:pt>
    <dgm:pt modelId="{888B37CE-5D84-43D9-A87A-D28F1036BD51}" type="pres">
      <dgm:prSet presAssocID="{6AA40ABD-7405-4630-AD6C-202FCA770379}" presName="sibTrans" presStyleCnt="0"/>
      <dgm:spPr/>
    </dgm:pt>
    <dgm:pt modelId="{AFD6EB22-CF8F-45CE-A759-0ABF0DC0D192}" type="pres">
      <dgm:prSet presAssocID="{42B905D7-111E-48E5-9802-DB027A8E2187}" presName="compNode" presStyleCnt="0"/>
      <dgm:spPr/>
    </dgm:pt>
    <dgm:pt modelId="{45444BCE-A80F-48AC-829E-6F6FA785D8A6}" type="pres">
      <dgm:prSet presAssocID="{42B905D7-111E-48E5-9802-DB027A8E218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letín"/>
        </a:ext>
      </dgm:extLst>
    </dgm:pt>
    <dgm:pt modelId="{975B6794-5D9F-4E6D-9DEC-D27534647DC4}" type="pres">
      <dgm:prSet presAssocID="{42B905D7-111E-48E5-9802-DB027A8E2187}" presName="spaceRect" presStyleCnt="0"/>
      <dgm:spPr/>
    </dgm:pt>
    <dgm:pt modelId="{0724F677-9089-42C4-BF0D-F6E7693671B5}" type="pres">
      <dgm:prSet presAssocID="{42B905D7-111E-48E5-9802-DB027A8E2187}" presName="textRect" presStyleLbl="revTx" presStyleIdx="3" presStyleCnt="5">
        <dgm:presLayoutVars>
          <dgm:chMax val="1"/>
          <dgm:chPref val="1"/>
        </dgm:presLayoutVars>
      </dgm:prSet>
      <dgm:spPr/>
    </dgm:pt>
    <dgm:pt modelId="{E47558FC-7439-462C-9189-58293B0B7BC5}" type="pres">
      <dgm:prSet presAssocID="{665FBE2D-6B41-4EB5-908E-0ECBB5B756CE}" presName="sibTrans" presStyleCnt="0"/>
      <dgm:spPr/>
    </dgm:pt>
    <dgm:pt modelId="{CD2E6EA3-968D-4BD1-AC40-33E1D62F8922}" type="pres">
      <dgm:prSet presAssocID="{C626E2B2-F117-4A33-94DC-4987A9C318B0}" presName="compNode" presStyleCnt="0"/>
      <dgm:spPr/>
    </dgm:pt>
    <dgm:pt modelId="{DEC62344-D271-4C5D-8715-2BFDC223893A}" type="pres">
      <dgm:prSet presAssocID="{C626E2B2-F117-4A33-94DC-4987A9C318B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6CCEABD-A705-47F1-9E18-9E5F73D2E170}" type="pres">
      <dgm:prSet presAssocID="{C626E2B2-F117-4A33-94DC-4987A9C318B0}" presName="spaceRect" presStyleCnt="0"/>
      <dgm:spPr/>
    </dgm:pt>
    <dgm:pt modelId="{29C4D22F-F28C-4D10-ABB8-122F84DE8C88}" type="pres">
      <dgm:prSet presAssocID="{C626E2B2-F117-4A33-94DC-4987A9C318B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EA68F0E-8B49-446F-A642-E7C5DF127A63}" srcId="{83107A65-6A15-4190-8B19-CA18A2917FAF}" destId="{99DD7E1D-F29B-43DA-9410-518D339EE307}" srcOrd="2" destOrd="0" parTransId="{85574FC7-A1BF-4014-8CC3-336CA6F8BB62}" sibTransId="{6AA40ABD-7405-4630-AD6C-202FCA770379}"/>
    <dgm:cxn modelId="{F7A0D325-9C6B-479E-BD70-8F92A73FF64B}" type="presOf" srcId="{00106A49-32C9-4679-91E1-8B2C4E929BD1}" destId="{248E3EE1-33C9-400F-A6B8-CB8B01E8D2E7}" srcOrd="0" destOrd="0" presId="urn:microsoft.com/office/officeart/2018/2/layout/IconLabelList"/>
    <dgm:cxn modelId="{25EA102E-34E9-4907-99A4-8374D811FC70}" srcId="{83107A65-6A15-4190-8B19-CA18A2917FAF}" destId="{117AD950-FC4C-4C9B-846B-AB22C0C2B251}" srcOrd="1" destOrd="0" parTransId="{B51063E2-F4F9-4451-A926-50E4631D8C25}" sibTransId="{7443BFFD-B708-40C9-BC9C-6E966E762079}"/>
    <dgm:cxn modelId="{178B0537-947D-4A42-BF19-ACC07A76EFB5}" type="presOf" srcId="{42B905D7-111E-48E5-9802-DB027A8E2187}" destId="{0724F677-9089-42C4-BF0D-F6E7693671B5}" srcOrd="0" destOrd="0" presId="urn:microsoft.com/office/officeart/2018/2/layout/IconLabelList"/>
    <dgm:cxn modelId="{53019947-6781-4CF4-9603-6761B7AE677F}" type="presOf" srcId="{83107A65-6A15-4190-8B19-CA18A2917FAF}" destId="{A58777DF-A1EF-4988-9D76-9AA5F322E227}" srcOrd="0" destOrd="0" presId="urn:microsoft.com/office/officeart/2018/2/layout/IconLabelList"/>
    <dgm:cxn modelId="{87F90072-8518-4C15-9965-C866EF204EA1}" type="presOf" srcId="{117AD950-FC4C-4C9B-846B-AB22C0C2B251}" destId="{6327114A-1E09-445A-B626-AC4384CE40AD}" srcOrd="0" destOrd="0" presId="urn:microsoft.com/office/officeart/2018/2/layout/IconLabelList"/>
    <dgm:cxn modelId="{120DD653-859E-4FAC-AD90-66766BF88E79}" srcId="{83107A65-6A15-4190-8B19-CA18A2917FAF}" destId="{C626E2B2-F117-4A33-94DC-4987A9C318B0}" srcOrd="4" destOrd="0" parTransId="{64C849AB-8D03-4BDA-80F7-91A5CA03CD1D}" sibTransId="{BA0AE7D6-1D0B-4E4B-B0BA-62AEAC34A516}"/>
    <dgm:cxn modelId="{EB8AF59E-5984-4505-B216-0724556E3C35}" srcId="{83107A65-6A15-4190-8B19-CA18A2917FAF}" destId="{42B905D7-111E-48E5-9802-DB027A8E2187}" srcOrd="3" destOrd="0" parTransId="{6C12502C-47AA-4E68-924E-AB4FB0E319F3}" sibTransId="{665FBE2D-6B41-4EB5-908E-0ECBB5B756CE}"/>
    <dgm:cxn modelId="{F4F4EED8-7642-4FD4-A1F2-50EAFD67A270}" srcId="{83107A65-6A15-4190-8B19-CA18A2917FAF}" destId="{00106A49-32C9-4679-91E1-8B2C4E929BD1}" srcOrd="0" destOrd="0" parTransId="{CC9A81AA-E98E-4EDA-A8BF-55FB61244F0E}" sibTransId="{1E956533-2CF6-45AA-B224-9E6D3EE2C7E1}"/>
    <dgm:cxn modelId="{59C4E5EA-FCBE-46B0-A99B-65A4EA51C61B}" type="presOf" srcId="{C626E2B2-F117-4A33-94DC-4987A9C318B0}" destId="{29C4D22F-F28C-4D10-ABB8-122F84DE8C88}" srcOrd="0" destOrd="0" presId="urn:microsoft.com/office/officeart/2018/2/layout/IconLabelList"/>
    <dgm:cxn modelId="{474CC8F7-D804-4EFC-99F8-4087B84071DC}" type="presOf" srcId="{99DD7E1D-F29B-43DA-9410-518D339EE307}" destId="{D11F0143-71A8-4906-9E1B-9874F1257EA5}" srcOrd="0" destOrd="0" presId="urn:microsoft.com/office/officeart/2018/2/layout/IconLabelList"/>
    <dgm:cxn modelId="{47D245B8-9A23-4E3A-A40B-DB3848C6DA02}" type="presParOf" srcId="{A58777DF-A1EF-4988-9D76-9AA5F322E227}" destId="{6C188124-567F-4BB2-A5C0-53296FAAB01F}" srcOrd="0" destOrd="0" presId="urn:microsoft.com/office/officeart/2018/2/layout/IconLabelList"/>
    <dgm:cxn modelId="{6403D009-E6C0-4548-8E49-E66814F2BBDB}" type="presParOf" srcId="{6C188124-567F-4BB2-A5C0-53296FAAB01F}" destId="{4DC0F196-6431-409D-9C1F-B72172E65B8B}" srcOrd="0" destOrd="0" presId="urn:microsoft.com/office/officeart/2018/2/layout/IconLabelList"/>
    <dgm:cxn modelId="{5505FD4C-B65D-4A3B-AAE9-4FE4C8DDD784}" type="presParOf" srcId="{6C188124-567F-4BB2-A5C0-53296FAAB01F}" destId="{C704075E-72D2-4642-BB62-448C1DFF02DE}" srcOrd="1" destOrd="0" presId="urn:microsoft.com/office/officeart/2018/2/layout/IconLabelList"/>
    <dgm:cxn modelId="{51EF14F1-09C1-429A-B907-803D5E0B8245}" type="presParOf" srcId="{6C188124-567F-4BB2-A5C0-53296FAAB01F}" destId="{248E3EE1-33C9-400F-A6B8-CB8B01E8D2E7}" srcOrd="2" destOrd="0" presId="urn:microsoft.com/office/officeart/2018/2/layout/IconLabelList"/>
    <dgm:cxn modelId="{531FABA9-8646-4FB2-87F7-59BEAC606313}" type="presParOf" srcId="{A58777DF-A1EF-4988-9D76-9AA5F322E227}" destId="{2EAD14F1-D1F8-47F0-8DAA-5A028E8FDB32}" srcOrd="1" destOrd="0" presId="urn:microsoft.com/office/officeart/2018/2/layout/IconLabelList"/>
    <dgm:cxn modelId="{4221BC6D-A5FB-4586-A555-B43B10FBF74D}" type="presParOf" srcId="{A58777DF-A1EF-4988-9D76-9AA5F322E227}" destId="{BE0A9C1D-AA38-4A8D-BC87-1C298F3DC704}" srcOrd="2" destOrd="0" presId="urn:microsoft.com/office/officeart/2018/2/layout/IconLabelList"/>
    <dgm:cxn modelId="{00518CB4-19CB-43AB-A572-9B99F319257E}" type="presParOf" srcId="{BE0A9C1D-AA38-4A8D-BC87-1C298F3DC704}" destId="{6987D3D6-347C-42B7-B6A0-DD1461B136F2}" srcOrd="0" destOrd="0" presId="urn:microsoft.com/office/officeart/2018/2/layout/IconLabelList"/>
    <dgm:cxn modelId="{07F9BD52-68D0-4557-8664-551144F9E157}" type="presParOf" srcId="{BE0A9C1D-AA38-4A8D-BC87-1C298F3DC704}" destId="{8A362B1E-AFA0-4512-A6F0-08B052DF2219}" srcOrd="1" destOrd="0" presId="urn:microsoft.com/office/officeart/2018/2/layout/IconLabelList"/>
    <dgm:cxn modelId="{1130F196-E851-4584-B306-A282E94A96D2}" type="presParOf" srcId="{BE0A9C1D-AA38-4A8D-BC87-1C298F3DC704}" destId="{6327114A-1E09-445A-B626-AC4384CE40AD}" srcOrd="2" destOrd="0" presId="urn:microsoft.com/office/officeart/2018/2/layout/IconLabelList"/>
    <dgm:cxn modelId="{AECCB643-F71C-4B98-8DEC-43DECD9A4923}" type="presParOf" srcId="{A58777DF-A1EF-4988-9D76-9AA5F322E227}" destId="{FA768E84-D206-40BC-BF5E-C93F8CC70AC8}" srcOrd="3" destOrd="0" presId="urn:microsoft.com/office/officeart/2018/2/layout/IconLabelList"/>
    <dgm:cxn modelId="{64E95404-8685-4486-A54C-6807E847C821}" type="presParOf" srcId="{A58777DF-A1EF-4988-9D76-9AA5F322E227}" destId="{0676B119-D86A-418C-8498-CBB3EA482205}" srcOrd="4" destOrd="0" presId="urn:microsoft.com/office/officeart/2018/2/layout/IconLabelList"/>
    <dgm:cxn modelId="{20D30934-6950-4505-825F-D74E990D03E4}" type="presParOf" srcId="{0676B119-D86A-418C-8498-CBB3EA482205}" destId="{0EFEE3F3-A097-4A85-9882-57C424D8D639}" srcOrd="0" destOrd="0" presId="urn:microsoft.com/office/officeart/2018/2/layout/IconLabelList"/>
    <dgm:cxn modelId="{529C4193-CE97-4427-8412-55D161FAFAD4}" type="presParOf" srcId="{0676B119-D86A-418C-8498-CBB3EA482205}" destId="{9DA2B917-A8C5-4117-99E1-153139C6FE89}" srcOrd="1" destOrd="0" presId="urn:microsoft.com/office/officeart/2018/2/layout/IconLabelList"/>
    <dgm:cxn modelId="{772EE117-12AC-4E61-9415-BCE7E1175B1A}" type="presParOf" srcId="{0676B119-D86A-418C-8498-CBB3EA482205}" destId="{D11F0143-71A8-4906-9E1B-9874F1257EA5}" srcOrd="2" destOrd="0" presId="urn:microsoft.com/office/officeart/2018/2/layout/IconLabelList"/>
    <dgm:cxn modelId="{51E51241-B8A9-4CCF-9726-D2F94DB26C6C}" type="presParOf" srcId="{A58777DF-A1EF-4988-9D76-9AA5F322E227}" destId="{888B37CE-5D84-43D9-A87A-D28F1036BD51}" srcOrd="5" destOrd="0" presId="urn:microsoft.com/office/officeart/2018/2/layout/IconLabelList"/>
    <dgm:cxn modelId="{A22EAC73-3034-475A-A09A-900BA9B4B626}" type="presParOf" srcId="{A58777DF-A1EF-4988-9D76-9AA5F322E227}" destId="{AFD6EB22-CF8F-45CE-A759-0ABF0DC0D192}" srcOrd="6" destOrd="0" presId="urn:microsoft.com/office/officeart/2018/2/layout/IconLabelList"/>
    <dgm:cxn modelId="{0CBDBFB3-1100-4357-9784-9E26E4D77B89}" type="presParOf" srcId="{AFD6EB22-CF8F-45CE-A759-0ABF0DC0D192}" destId="{45444BCE-A80F-48AC-829E-6F6FA785D8A6}" srcOrd="0" destOrd="0" presId="urn:microsoft.com/office/officeart/2018/2/layout/IconLabelList"/>
    <dgm:cxn modelId="{D333A3EF-53B3-4753-B2C7-19CC3FE2591A}" type="presParOf" srcId="{AFD6EB22-CF8F-45CE-A759-0ABF0DC0D192}" destId="{975B6794-5D9F-4E6D-9DEC-D27534647DC4}" srcOrd="1" destOrd="0" presId="urn:microsoft.com/office/officeart/2018/2/layout/IconLabelList"/>
    <dgm:cxn modelId="{209CE97A-FCBB-404A-A340-5DB1EF038AE3}" type="presParOf" srcId="{AFD6EB22-CF8F-45CE-A759-0ABF0DC0D192}" destId="{0724F677-9089-42C4-BF0D-F6E7693671B5}" srcOrd="2" destOrd="0" presId="urn:microsoft.com/office/officeart/2018/2/layout/IconLabelList"/>
    <dgm:cxn modelId="{DEC0AB18-11A6-42EC-AF5B-9E70B747DC5C}" type="presParOf" srcId="{A58777DF-A1EF-4988-9D76-9AA5F322E227}" destId="{E47558FC-7439-462C-9189-58293B0B7BC5}" srcOrd="7" destOrd="0" presId="urn:microsoft.com/office/officeart/2018/2/layout/IconLabelList"/>
    <dgm:cxn modelId="{66A756D7-230A-401F-97C4-D50E63AAE217}" type="presParOf" srcId="{A58777DF-A1EF-4988-9D76-9AA5F322E227}" destId="{CD2E6EA3-968D-4BD1-AC40-33E1D62F8922}" srcOrd="8" destOrd="0" presId="urn:microsoft.com/office/officeart/2018/2/layout/IconLabelList"/>
    <dgm:cxn modelId="{42FA4835-E0A5-4259-B1BB-9075A127936F}" type="presParOf" srcId="{CD2E6EA3-968D-4BD1-AC40-33E1D62F8922}" destId="{DEC62344-D271-4C5D-8715-2BFDC223893A}" srcOrd="0" destOrd="0" presId="urn:microsoft.com/office/officeart/2018/2/layout/IconLabelList"/>
    <dgm:cxn modelId="{8E795788-B4F9-422C-BFC9-D2F3979C5CC5}" type="presParOf" srcId="{CD2E6EA3-968D-4BD1-AC40-33E1D62F8922}" destId="{06CCEABD-A705-47F1-9E18-9E5F73D2E170}" srcOrd="1" destOrd="0" presId="urn:microsoft.com/office/officeart/2018/2/layout/IconLabelList"/>
    <dgm:cxn modelId="{5DA3F81E-CAD0-4240-A99D-B5489C7991DC}" type="presParOf" srcId="{CD2E6EA3-968D-4BD1-AC40-33E1D62F8922}" destId="{29C4D22F-F28C-4D10-ABB8-122F84DE8C8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CD7CC4-CBA3-4F0D-83EC-61C08CA7D01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F518FEA-8B81-4E70-8EAF-BD0D2D26A0C3}">
      <dgm:prSet/>
      <dgm:spPr/>
      <dgm:t>
        <a:bodyPr/>
        <a:lstStyle/>
        <a:p>
          <a:pPr>
            <a:lnSpc>
              <a:spcPct val="100000"/>
            </a:lnSpc>
          </a:pPr>
          <a:r>
            <a:rPr lang="es-CO"/>
            <a:t>Git / Git-Hub</a:t>
          </a:r>
          <a:endParaRPr lang="en-US"/>
        </a:p>
      </dgm:t>
    </dgm:pt>
    <dgm:pt modelId="{116AD7D8-95A0-47F6-B3E3-40B22A914BDB}" type="parTrans" cxnId="{87B3B177-B531-4BAF-85FA-080E4B96C01B}">
      <dgm:prSet/>
      <dgm:spPr/>
      <dgm:t>
        <a:bodyPr/>
        <a:lstStyle/>
        <a:p>
          <a:endParaRPr lang="en-US"/>
        </a:p>
      </dgm:t>
    </dgm:pt>
    <dgm:pt modelId="{E713696E-665A-4646-9E25-12ACB84498FA}" type="sibTrans" cxnId="{87B3B177-B531-4BAF-85FA-080E4B96C01B}">
      <dgm:prSet/>
      <dgm:spPr/>
      <dgm:t>
        <a:bodyPr/>
        <a:lstStyle/>
        <a:p>
          <a:endParaRPr lang="en-US"/>
        </a:p>
      </dgm:t>
    </dgm:pt>
    <dgm:pt modelId="{5E2B5966-887C-4C87-9E7E-05B5F0D32913}">
      <dgm:prSet/>
      <dgm:spPr/>
      <dgm:t>
        <a:bodyPr/>
        <a:lstStyle/>
        <a:p>
          <a:pPr>
            <a:lnSpc>
              <a:spcPct val="100000"/>
            </a:lnSpc>
          </a:pPr>
          <a:r>
            <a:rPr lang="es-CO"/>
            <a:t>Configurar entorno virtual</a:t>
          </a:r>
          <a:endParaRPr lang="en-US"/>
        </a:p>
      </dgm:t>
    </dgm:pt>
    <dgm:pt modelId="{CD919486-84A6-4A17-84DC-2A094070AE40}" type="parTrans" cxnId="{4DBED3A8-DB72-4F53-BD1A-8FC69FF27FF9}">
      <dgm:prSet/>
      <dgm:spPr/>
      <dgm:t>
        <a:bodyPr/>
        <a:lstStyle/>
        <a:p>
          <a:endParaRPr lang="en-US"/>
        </a:p>
      </dgm:t>
    </dgm:pt>
    <dgm:pt modelId="{F4EFA508-6ECE-4507-A574-0B66B28CB34B}" type="sibTrans" cxnId="{4DBED3A8-DB72-4F53-BD1A-8FC69FF27FF9}">
      <dgm:prSet/>
      <dgm:spPr/>
      <dgm:t>
        <a:bodyPr/>
        <a:lstStyle/>
        <a:p>
          <a:endParaRPr lang="en-US"/>
        </a:p>
      </dgm:t>
    </dgm:pt>
    <dgm:pt modelId="{D8DD3BBD-6FBB-458F-9604-DFC01F22E0B4}" type="pres">
      <dgm:prSet presAssocID="{F9CD7CC4-CBA3-4F0D-83EC-61C08CA7D01D}" presName="root" presStyleCnt="0">
        <dgm:presLayoutVars>
          <dgm:dir/>
          <dgm:resizeHandles val="exact"/>
        </dgm:presLayoutVars>
      </dgm:prSet>
      <dgm:spPr/>
    </dgm:pt>
    <dgm:pt modelId="{0897C73A-49A0-4EA0-BD2C-F6291162CE8A}" type="pres">
      <dgm:prSet presAssocID="{0F518FEA-8B81-4E70-8EAF-BD0D2D26A0C3}" presName="compNode" presStyleCnt="0"/>
      <dgm:spPr/>
    </dgm:pt>
    <dgm:pt modelId="{2F5D781C-7972-40E4-B9EF-9BA0B7F3620E}" type="pres">
      <dgm:prSet presAssocID="{0F518FEA-8B81-4E70-8EAF-BD0D2D26A0C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ínculo"/>
        </a:ext>
      </dgm:extLst>
    </dgm:pt>
    <dgm:pt modelId="{EC69BF2F-6472-476C-B8FD-5E5C0EBE41F1}" type="pres">
      <dgm:prSet presAssocID="{0F518FEA-8B81-4E70-8EAF-BD0D2D26A0C3}" presName="spaceRect" presStyleCnt="0"/>
      <dgm:spPr/>
    </dgm:pt>
    <dgm:pt modelId="{D50FAD6B-5877-4FFE-BDAF-416ABE590811}" type="pres">
      <dgm:prSet presAssocID="{0F518FEA-8B81-4E70-8EAF-BD0D2D26A0C3}" presName="textRect" presStyleLbl="revTx" presStyleIdx="0" presStyleCnt="2">
        <dgm:presLayoutVars>
          <dgm:chMax val="1"/>
          <dgm:chPref val="1"/>
        </dgm:presLayoutVars>
      </dgm:prSet>
      <dgm:spPr/>
    </dgm:pt>
    <dgm:pt modelId="{00469447-BD31-4273-876B-3D9EFCDEC9CD}" type="pres">
      <dgm:prSet presAssocID="{E713696E-665A-4646-9E25-12ACB84498FA}" presName="sibTrans" presStyleCnt="0"/>
      <dgm:spPr/>
    </dgm:pt>
    <dgm:pt modelId="{A38F57D4-8C89-4E8B-86BD-30EA5884158F}" type="pres">
      <dgm:prSet presAssocID="{5E2B5966-887C-4C87-9E7E-05B5F0D32913}" presName="compNode" presStyleCnt="0"/>
      <dgm:spPr/>
    </dgm:pt>
    <dgm:pt modelId="{BA9C9647-B899-462D-A5A9-2FD852FE9C17}" type="pres">
      <dgm:prSet presAssocID="{5E2B5966-887C-4C87-9E7E-05B5F0D3291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8A85BDDF-F810-48EF-9A68-1CE2802E414B}" type="pres">
      <dgm:prSet presAssocID="{5E2B5966-887C-4C87-9E7E-05B5F0D32913}" presName="spaceRect" presStyleCnt="0"/>
      <dgm:spPr/>
    </dgm:pt>
    <dgm:pt modelId="{882D84E2-437B-48FA-95A9-6362C441EBDC}" type="pres">
      <dgm:prSet presAssocID="{5E2B5966-887C-4C87-9E7E-05B5F0D3291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7412F48-0935-4F3A-8102-D6ECC3C99936}" type="presOf" srcId="{5E2B5966-887C-4C87-9E7E-05B5F0D32913}" destId="{882D84E2-437B-48FA-95A9-6362C441EBDC}" srcOrd="0" destOrd="0" presId="urn:microsoft.com/office/officeart/2018/2/layout/IconLabelList"/>
    <dgm:cxn modelId="{87B3B177-B531-4BAF-85FA-080E4B96C01B}" srcId="{F9CD7CC4-CBA3-4F0D-83EC-61C08CA7D01D}" destId="{0F518FEA-8B81-4E70-8EAF-BD0D2D26A0C3}" srcOrd="0" destOrd="0" parTransId="{116AD7D8-95A0-47F6-B3E3-40B22A914BDB}" sibTransId="{E713696E-665A-4646-9E25-12ACB84498FA}"/>
    <dgm:cxn modelId="{4DBED3A8-DB72-4F53-BD1A-8FC69FF27FF9}" srcId="{F9CD7CC4-CBA3-4F0D-83EC-61C08CA7D01D}" destId="{5E2B5966-887C-4C87-9E7E-05B5F0D32913}" srcOrd="1" destOrd="0" parTransId="{CD919486-84A6-4A17-84DC-2A094070AE40}" sibTransId="{F4EFA508-6ECE-4507-A574-0B66B28CB34B}"/>
    <dgm:cxn modelId="{B1EBF8BF-BC00-48B9-A8BB-AFA92010860B}" type="presOf" srcId="{0F518FEA-8B81-4E70-8EAF-BD0D2D26A0C3}" destId="{D50FAD6B-5877-4FFE-BDAF-416ABE590811}" srcOrd="0" destOrd="0" presId="urn:microsoft.com/office/officeart/2018/2/layout/IconLabelList"/>
    <dgm:cxn modelId="{DD24DFF5-1A88-4B28-9913-AF5A465F46D4}" type="presOf" srcId="{F9CD7CC4-CBA3-4F0D-83EC-61C08CA7D01D}" destId="{D8DD3BBD-6FBB-458F-9604-DFC01F22E0B4}" srcOrd="0" destOrd="0" presId="urn:microsoft.com/office/officeart/2018/2/layout/IconLabelList"/>
    <dgm:cxn modelId="{1CA92872-4E4F-4E05-941E-50B76DBC3DA2}" type="presParOf" srcId="{D8DD3BBD-6FBB-458F-9604-DFC01F22E0B4}" destId="{0897C73A-49A0-4EA0-BD2C-F6291162CE8A}" srcOrd="0" destOrd="0" presId="urn:microsoft.com/office/officeart/2018/2/layout/IconLabelList"/>
    <dgm:cxn modelId="{F6FD6B48-03DC-435F-AC6E-0573351B464B}" type="presParOf" srcId="{0897C73A-49A0-4EA0-BD2C-F6291162CE8A}" destId="{2F5D781C-7972-40E4-B9EF-9BA0B7F3620E}" srcOrd="0" destOrd="0" presId="urn:microsoft.com/office/officeart/2018/2/layout/IconLabelList"/>
    <dgm:cxn modelId="{51FEEAD6-58B9-49C5-8C44-2E4842C5D6CA}" type="presParOf" srcId="{0897C73A-49A0-4EA0-BD2C-F6291162CE8A}" destId="{EC69BF2F-6472-476C-B8FD-5E5C0EBE41F1}" srcOrd="1" destOrd="0" presId="urn:microsoft.com/office/officeart/2018/2/layout/IconLabelList"/>
    <dgm:cxn modelId="{2A058485-BD71-4873-9B99-3773604B5A22}" type="presParOf" srcId="{0897C73A-49A0-4EA0-BD2C-F6291162CE8A}" destId="{D50FAD6B-5877-4FFE-BDAF-416ABE590811}" srcOrd="2" destOrd="0" presId="urn:microsoft.com/office/officeart/2018/2/layout/IconLabelList"/>
    <dgm:cxn modelId="{8111CF2D-E865-460F-AB50-7A369DAA4A35}" type="presParOf" srcId="{D8DD3BBD-6FBB-458F-9604-DFC01F22E0B4}" destId="{00469447-BD31-4273-876B-3D9EFCDEC9CD}" srcOrd="1" destOrd="0" presId="urn:microsoft.com/office/officeart/2018/2/layout/IconLabelList"/>
    <dgm:cxn modelId="{D2789DBD-60F6-4111-A83C-DC7AD74A12AF}" type="presParOf" srcId="{D8DD3BBD-6FBB-458F-9604-DFC01F22E0B4}" destId="{A38F57D4-8C89-4E8B-86BD-30EA5884158F}" srcOrd="2" destOrd="0" presId="urn:microsoft.com/office/officeart/2018/2/layout/IconLabelList"/>
    <dgm:cxn modelId="{D6B0EB1E-FDFC-4DC7-9CD2-F4FE60651073}" type="presParOf" srcId="{A38F57D4-8C89-4E8B-86BD-30EA5884158F}" destId="{BA9C9647-B899-462D-A5A9-2FD852FE9C17}" srcOrd="0" destOrd="0" presId="urn:microsoft.com/office/officeart/2018/2/layout/IconLabelList"/>
    <dgm:cxn modelId="{F77700FF-3E9A-4D53-8123-8A4D108277CC}" type="presParOf" srcId="{A38F57D4-8C89-4E8B-86BD-30EA5884158F}" destId="{8A85BDDF-F810-48EF-9A68-1CE2802E414B}" srcOrd="1" destOrd="0" presId="urn:microsoft.com/office/officeart/2018/2/layout/IconLabelList"/>
    <dgm:cxn modelId="{BBA5C555-A23D-41DA-A230-243760E5E8EB}" type="presParOf" srcId="{A38F57D4-8C89-4E8B-86BD-30EA5884158F}" destId="{882D84E2-437B-48FA-95A9-6362C441EBD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53D661-3F17-499E-BC67-EF9129178B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8EC5382-FD57-4C5F-BE82-88AF424A14D9}">
      <dgm:prSet/>
      <dgm:spPr/>
      <dgm:t>
        <a:bodyPr/>
        <a:lstStyle/>
        <a:p>
          <a:r>
            <a:rPr lang="es-CO" b="0" i="0" baseline="0"/>
            <a:t>Opción 1: Web / interfaz (explorar y descargar)</a:t>
          </a:r>
          <a:endParaRPr lang="en-US"/>
        </a:p>
      </dgm:t>
    </dgm:pt>
    <dgm:pt modelId="{8DCC6F92-F0B9-4054-A8AB-EDDDFFD11ED7}" type="parTrans" cxnId="{4A6CFA8B-92D7-4F31-AF20-277DD74BA328}">
      <dgm:prSet/>
      <dgm:spPr/>
      <dgm:t>
        <a:bodyPr/>
        <a:lstStyle/>
        <a:p>
          <a:endParaRPr lang="en-US"/>
        </a:p>
      </dgm:t>
    </dgm:pt>
    <dgm:pt modelId="{0784DA3F-9880-467C-9FD5-E7C494689CFC}" type="sibTrans" cxnId="{4A6CFA8B-92D7-4F31-AF20-277DD74BA328}">
      <dgm:prSet/>
      <dgm:spPr/>
      <dgm:t>
        <a:bodyPr/>
        <a:lstStyle/>
        <a:p>
          <a:endParaRPr lang="en-US"/>
        </a:p>
      </dgm:t>
    </dgm:pt>
    <dgm:pt modelId="{D4424A5A-E63C-478F-ACC8-511806BD6F6A}">
      <dgm:prSet/>
      <dgm:spPr/>
      <dgm:t>
        <a:bodyPr/>
        <a:lstStyle/>
        <a:p>
          <a:r>
            <a:rPr lang="es-CO" b="0" i="0" baseline="0"/>
            <a:t>Opción 2: </a:t>
          </a:r>
          <a:r>
            <a:rPr lang="es-CO" b="1" i="0" baseline="0"/>
            <a:t>TAP (Table Access Protocol)</a:t>
          </a:r>
          <a:r>
            <a:rPr lang="es-CO" b="0" i="0" baseline="0"/>
            <a:t> → descargar con una URL (CSV/JSON/TSV)</a:t>
          </a:r>
          <a:endParaRPr lang="en-US"/>
        </a:p>
      </dgm:t>
    </dgm:pt>
    <dgm:pt modelId="{0A6A3851-CF82-4C98-9D92-E4F52089FDDB}" type="parTrans" cxnId="{E731FF2D-F0BE-47FD-9E32-A11311F90319}">
      <dgm:prSet/>
      <dgm:spPr/>
      <dgm:t>
        <a:bodyPr/>
        <a:lstStyle/>
        <a:p>
          <a:endParaRPr lang="en-US"/>
        </a:p>
      </dgm:t>
    </dgm:pt>
    <dgm:pt modelId="{D3A28064-A596-4D36-833E-39E94289E755}" type="sibTrans" cxnId="{E731FF2D-F0BE-47FD-9E32-A11311F90319}">
      <dgm:prSet/>
      <dgm:spPr/>
      <dgm:t>
        <a:bodyPr/>
        <a:lstStyle/>
        <a:p>
          <a:endParaRPr lang="en-US"/>
        </a:p>
      </dgm:t>
    </dgm:pt>
    <dgm:pt modelId="{271BD44C-FF9A-4982-8E29-2FD101ECD8E9}">
      <dgm:prSet/>
      <dgm:spPr/>
      <dgm:t>
        <a:bodyPr/>
        <a:lstStyle/>
        <a:p>
          <a:r>
            <a:rPr lang="es-CO" b="0" i="0" baseline="0"/>
            <a:t>Regla: </a:t>
          </a:r>
          <a:r>
            <a:rPr lang="es-CO" b="1" i="0" baseline="0"/>
            <a:t>si puedes reproducirlo con una URL, puedes automatizarlo</a:t>
          </a:r>
          <a:endParaRPr lang="en-US"/>
        </a:p>
      </dgm:t>
    </dgm:pt>
    <dgm:pt modelId="{F26819A7-12BC-4945-B375-6F90A94B49B8}" type="parTrans" cxnId="{25214C27-BA4A-47C3-AEC5-2C07E1B090CC}">
      <dgm:prSet/>
      <dgm:spPr/>
      <dgm:t>
        <a:bodyPr/>
        <a:lstStyle/>
        <a:p>
          <a:endParaRPr lang="en-US"/>
        </a:p>
      </dgm:t>
    </dgm:pt>
    <dgm:pt modelId="{B8FFEAB5-AA93-4628-B8E0-020B58AF508D}" type="sibTrans" cxnId="{25214C27-BA4A-47C3-AEC5-2C07E1B090CC}">
      <dgm:prSet/>
      <dgm:spPr/>
      <dgm:t>
        <a:bodyPr/>
        <a:lstStyle/>
        <a:p>
          <a:endParaRPr lang="en-US"/>
        </a:p>
      </dgm:t>
    </dgm:pt>
    <dgm:pt modelId="{56CC113F-5D33-4894-A6FE-FAE45BD753D0}" type="pres">
      <dgm:prSet presAssocID="{0D53D661-3F17-499E-BC67-EF9129178B6F}" presName="linear" presStyleCnt="0">
        <dgm:presLayoutVars>
          <dgm:animLvl val="lvl"/>
          <dgm:resizeHandles val="exact"/>
        </dgm:presLayoutVars>
      </dgm:prSet>
      <dgm:spPr/>
    </dgm:pt>
    <dgm:pt modelId="{6FA1B75B-9B23-4C85-B820-86BA387E1F3D}" type="pres">
      <dgm:prSet presAssocID="{18EC5382-FD57-4C5F-BE82-88AF424A14D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4DB62C8-9281-43B6-81CE-B7DB660B516A}" type="pres">
      <dgm:prSet presAssocID="{0784DA3F-9880-467C-9FD5-E7C494689CFC}" presName="spacer" presStyleCnt="0"/>
      <dgm:spPr/>
    </dgm:pt>
    <dgm:pt modelId="{16EFA64F-BA3C-4307-822D-1D958C3C46E6}" type="pres">
      <dgm:prSet presAssocID="{D4424A5A-E63C-478F-ACC8-511806BD6F6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AEB00C9-20FD-4651-A27C-4366EC06E515}" type="pres">
      <dgm:prSet presAssocID="{D3A28064-A596-4D36-833E-39E94289E755}" presName="spacer" presStyleCnt="0"/>
      <dgm:spPr/>
    </dgm:pt>
    <dgm:pt modelId="{F0415D6D-A271-4EC1-B167-D53853437347}" type="pres">
      <dgm:prSet presAssocID="{271BD44C-FF9A-4982-8E29-2FD101ECD8E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DFDF126-FBCB-4CAB-A0AB-5973000AB521}" type="presOf" srcId="{18EC5382-FD57-4C5F-BE82-88AF424A14D9}" destId="{6FA1B75B-9B23-4C85-B820-86BA387E1F3D}" srcOrd="0" destOrd="0" presId="urn:microsoft.com/office/officeart/2005/8/layout/vList2"/>
    <dgm:cxn modelId="{25214C27-BA4A-47C3-AEC5-2C07E1B090CC}" srcId="{0D53D661-3F17-499E-BC67-EF9129178B6F}" destId="{271BD44C-FF9A-4982-8E29-2FD101ECD8E9}" srcOrd="2" destOrd="0" parTransId="{F26819A7-12BC-4945-B375-6F90A94B49B8}" sibTransId="{B8FFEAB5-AA93-4628-B8E0-020B58AF508D}"/>
    <dgm:cxn modelId="{E731FF2D-F0BE-47FD-9E32-A11311F90319}" srcId="{0D53D661-3F17-499E-BC67-EF9129178B6F}" destId="{D4424A5A-E63C-478F-ACC8-511806BD6F6A}" srcOrd="1" destOrd="0" parTransId="{0A6A3851-CF82-4C98-9D92-E4F52089FDDB}" sibTransId="{D3A28064-A596-4D36-833E-39E94289E755}"/>
    <dgm:cxn modelId="{FF58726E-89D8-47CE-8C06-496C8D90AB96}" type="presOf" srcId="{0D53D661-3F17-499E-BC67-EF9129178B6F}" destId="{56CC113F-5D33-4894-A6FE-FAE45BD753D0}" srcOrd="0" destOrd="0" presId="urn:microsoft.com/office/officeart/2005/8/layout/vList2"/>
    <dgm:cxn modelId="{59C1D884-18BD-4329-B91D-62F865E06E1D}" type="presOf" srcId="{271BD44C-FF9A-4982-8E29-2FD101ECD8E9}" destId="{F0415D6D-A271-4EC1-B167-D53853437347}" srcOrd="0" destOrd="0" presId="urn:microsoft.com/office/officeart/2005/8/layout/vList2"/>
    <dgm:cxn modelId="{4A6CFA8B-92D7-4F31-AF20-277DD74BA328}" srcId="{0D53D661-3F17-499E-BC67-EF9129178B6F}" destId="{18EC5382-FD57-4C5F-BE82-88AF424A14D9}" srcOrd="0" destOrd="0" parTransId="{8DCC6F92-F0B9-4054-A8AB-EDDDFFD11ED7}" sibTransId="{0784DA3F-9880-467C-9FD5-E7C494689CFC}"/>
    <dgm:cxn modelId="{FC7086C0-9098-44A2-ABBF-3B1B1C4C6ED2}" type="presOf" srcId="{D4424A5A-E63C-478F-ACC8-511806BD6F6A}" destId="{16EFA64F-BA3C-4307-822D-1D958C3C46E6}" srcOrd="0" destOrd="0" presId="urn:microsoft.com/office/officeart/2005/8/layout/vList2"/>
    <dgm:cxn modelId="{9EE74FCB-5672-432E-9DFC-43E44C9778A4}" type="presParOf" srcId="{56CC113F-5D33-4894-A6FE-FAE45BD753D0}" destId="{6FA1B75B-9B23-4C85-B820-86BA387E1F3D}" srcOrd="0" destOrd="0" presId="urn:microsoft.com/office/officeart/2005/8/layout/vList2"/>
    <dgm:cxn modelId="{429158D2-0254-47DB-993F-FD34C26B18FC}" type="presParOf" srcId="{56CC113F-5D33-4894-A6FE-FAE45BD753D0}" destId="{D4DB62C8-9281-43B6-81CE-B7DB660B516A}" srcOrd="1" destOrd="0" presId="urn:microsoft.com/office/officeart/2005/8/layout/vList2"/>
    <dgm:cxn modelId="{B630C512-C834-4D6F-8614-AA4BFA533AB4}" type="presParOf" srcId="{56CC113F-5D33-4894-A6FE-FAE45BD753D0}" destId="{16EFA64F-BA3C-4307-822D-1D958C3C46E6}" srcOrd="2" destOrd="0" presId="urn:microsoft.com/office/officeart/2005/8/layout/vList2"/>
    <dgm:cxn modelId="{57F92ADE-30A6-47DF-AE98-4AE3E22FEB6A}" type="presParOf" srcId="{56CC113F-5D33-4894-A6FE-FAE45BD753D0}" destId="{AAEB00C9-20FD-4651-A27C-4366EC06E515}" srcOrd="3" destOrd="0" presId="urn:microsoft.com/office/officeart/2005/8/layout/vList2"/>
    <dgm:cxn modelId="{3D26BA11-E802-4E2B-97C7-30D39725E72F}" type="presParOf" srcId="{56CC113F-5D33-4894-A6FE-FAE45BD753D0}" destId="{F0415D6D-A271-4EC1-B167-D5385343734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B7319-1A48-42E1-9085-FCC3C6036DBC}">
      <dsp:nvSpPr>
        <dsp:cNvPr id="0" name=""/>
        <dsp:cNvSpPr/>
      </dsp:nvSpPr>
      <dsp:spPr>
        <a:xfrm>
          <a:off x="3378869" y="0"/>
          <a:ext cx="2353468" cy="235346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 dirty="0" err="1"/>
            <a:t>Reliability</a:t>
          </a:r>
          <a:endParaRPr lang="es-CO" sz="2600" kern="1200" dirty="0"/>
        </a:p>
      </dsp:txBody>
      <dsp:txXfrm>
        <a:off x="3723526" y="344657"/>
        <a:ext cx="1664154" cy="1664154"/>
      </dsp:txXfrm>
    </dsp:sp>
    <dsp:sp modelId="{DDFF8014-D79C-4B60-A203-CCA0FD7185E8}">
      <dsp:nvSpPr>
        <dsp:cNvPr id="0" name=""/>
        <dsp:cNvSpPr/>
      </dsp:nvSpPr>
      <dsp:spPr>
        <a:xfrm rot="3336449">
          <a:off x="4894466" y="2291072"/>
          <a:ext cx="1391566" cy="794295"/>
        </a:xfrm>
        <a:prstGeom prst="leftRightArrow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100" kern="1200"/>
        </a:p>
      </dsp:txBody>
      <dsp:txXfrm>
        <a:off x="4946310" y="2351615"/>
        <a:ext cx="1153278" cy="476577"/>
      </dsp:txXfrm>
    </dsp:sp>
    <dsp:sp modelId="{4EBC643D-FF48-4895-9B18-D37E15F238E0}">
      <dsp:nvSpPr>
        <dsp:cNvPr id="0" name=""/>
        <dsp:cNvSpPr/>
      </dsp:nvSpPr>
      <dsp:spPr>
        <a:xfrm>
          <a:off x="5471045" y="3056403"/>
          <a:ext cx="2353468" cy="235346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 dirty="0" err="1"/>
            <a:t>Scalability</a:t>
          </a:r>
          <a:endParaRPr lang="es-CO" sz="2600" kern="1200" dirty="0"/>
        </a:p>
      </dsp:txBody>
      <dsp:txXfrm>
        <a:off x="5815702" y="3401060"/>
        <a:ext cx="1664154" cy="1664154"/>
      </dsp:txXfrm>
    </dsp:sp>
    <dsp:sp modelId="{F959EBDE-9FCC-4048-969B-8E518D087C2E}">
      <dsp:nvSpPr>
        <dsp:cNvPr id="0" name=""/>
        <dsp:cNvSpPr/>
      </dsp:nvSpPr>
      <dsp:spPr>
        <a:xfrm rot="10793692">
          <a:off x="3452468" y="3839928"/>
          <a:ext cx="2098055" cy="794295"/>
        </a:xfrm>
        <a:prstGeom prst="leftRight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100" kern="1200"/>
        </a:p>
      </dsp:txBody>
      <dsp:txXfrm rot="10800000">
        <a:off x="3690756" y="3998568"/>
        <a:ext cx="1859767" cy="476577"/>
      </dsp:txXfrm>
    </dsp:sp>
    <dsp:sp modelId="{B1355EEC-AE0E-467A-BB4E-4D5612C73AE9}">
      <dsp:nvSpPr>
        <dsp:cNvPr id="0" name=""/>
        <dsp:cNvSpPr/>
      </dsp:nvSpPr>
      <dsp:spPr>
        <a:xfrm>
          <a:off x="1118505" y="3064390"/>
          <a:ext cx="2353468" cy="235346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/>
            <a:t>Availability</a:t>
          </a:r>
          <a:endParaRPr lang="es-CO" sz="2600" kern="1200" dirty="0"/>
        </a:p>
      </dsp:txBody>
      <dsp:txXfrm>
        <a:off x="1463162" y="3409047"/>
        <a:ext cx="1664154" cy="1664154"/>
      </dsp:txXfrm>
    </dsp:sp>
    <dsp:sp modelId="{6F35FD84-84F9-453A-AAA7-FC267595FF13}">
      <dsp:nvSpPr>
        <dsp:cNvPr id="0" name=""/>
        <dsp:cNvSpPr/>
      </dsp:nvSpPr>
      <dsp:spPr>
        <a:xfrm rot="18384800">
          <a:off x="2645280" y="2329337"/>
          <a:ext cx="1534384" cy="794295"/>
        </a:xfrm>
        <a:prstGeom prst="leftRightArrow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100" kern="1200"/>
        </a:p>
      </dsp:txBody>
      <dsp:txXfrm>
        <a:off x="2693699" y="2584078"/>
        <a:ext cx="1296096" cy="4765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0F196-6431-409D-9C1F-B72172E65B8B}">
      <dsp:nvSpPr>
        <dsp:cNvPr id="0" name=""/>
        <dsp:cNvSpPr/>
      </dsp:nvSpPr>
      <dsp:spPr>
        <a:xfrm>
          <a:off x="62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8E3EE1-33C9-400F-A6B8-CB8B01E8D2E7}">
      <dsp:nvSpPr>
        <dsp:cNvPr id="0" name=""/>
        <dsp:cNvSpPr/>
      </dsp:nvSpPr>
      <dsp:spPr>
        <a:xfrm>
          <a:off x="12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Clases técnicas</a:t>
          </a:r>
          <a:endParaRPr lang="en-US" sz="2300" kern="1200"/>
        </a:p>
      </dsp:txBody>
      <dsp:txXfrm>
        <a:off x="127800" y="2355670"/>
        <a:ext cx="1800000" cy="720000"/>
      </dsp:txXfrm>
    </dsp:sp>
    <dsp:sp modelId="{6987D3D6-347C-42B7-B6A0-DD1461B136F2}">
      <dsp:nvSpPr>
        <dsp:cNvPr id="0" name=""/>
        <dsp:cNvSpPr/>
      </dsp:nvSpPr>
      <dsp:spPr>
        <a:xfrm>
          <a:off x="273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7114A-1E09-445A-B626-AC4384CE40AD}">
      <dsp:nvSpPr>
        <dsp:cNvPr id="0" name=""/>
        <dsp:cNvSpPr/>
      </dsp:nvSpPr>
      <dsp:spPr>
        <a:xfrm>
          <a:off x="224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Laboratorio demostrativo</a:t>
          </a:r>
          <a:endParaRPr lang="en-US" sz="2300" kern="1200"/>
        </a:p>
      </dsp:txBody>
      <dsp:txXfrm>
        <a:off x="2242800" y="2355670"/>
        <a:ext cx="1800000" cy="720000"/>
      </dsp:txXfrm>
    </dsp:sp>
    <dsp:sp modelId="{0EFEE3F3-A097-4A85-9882-57C424D8D639}">
      <dsp:nvSpPr>
        <dsp:cNvPr id="0" name=""/>
        <dsp:cNvSpPr/>
      </dsp:nvSpPr>
      <dsp:spPr>
        <a:xfrm>
          <a:off x="485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1F0143-71A8-4906-9E1B-9874F1257EA5}">
      <dsp:nvSpPr>
        <dsp:cNvPr id="0" name=""/>
        <dsp:cNvSpPr/>
      </dsp:nvSpPr>
      <dsp:spPr>
        <a:xfrm>
          <a:off x="435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Laboratorio práctico</a:t>
          </a:r>
          <a:endParaRPr lang="en-US" sz="2300" kern="1200"/>
        </a:p>
      </dsp:txBody>
      <dsp:txXfrm>
        <a:off x="4357800" y="2355670"/>
        <a:ext cx="1800000" cy="720000"/>
      </dsp:txXfrm>
    </dsp:sp>
    <dsp:sp modelId="{45444BCE-A80F-48AC-829E-6F6FA785D8A6}">
      <dsp:nvSpPr>
        <dsp:cNvPr id="0" name=""/>
        <dsp:cNvSpPr/>
      </dsp:nvSpPr>
      <dsp:spPr>
        <a:xfrm>
          <a:off x="696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4F677-9089-42C4-BF0D-F6E7693671B5}">
      <dsp:nvSpPr>
        <dsp:cNvPr id="0" name=""/>
        <dsp:cNvSpPr/>
      </dsp:nvSpPr>
      <dsp:spPr>
        <a:xfrm>
          <a:off x="647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Trabajo en clase</a:t>
          </a:r>
          <a:endParaRPr lang="en-US" sz="2300" kern="1200"/>
        </a:p>
      </dsp:txBody>
      <dsp:txXfrm>
        <a:off x="6472800" y="2355670"/>
        <a:ext cx="1800000" cy="720000"/>
      </dsp:txXfrm>
    </dsp:sp>
    <dsp:sp modelId="{DEC62344-D271-4C5D-8715-2BFDC223893A}">
      <dsp:nvSpPr>
        <dsp:cNvPr id="0" name=""/>
        <dsp:cNvSpPr/>
      </dsp:nvSpPr>
      <dsp:spPr>
        <a:xfrm>
          <a:off x="908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4D22F-F28C-4D10-ABB8-122F84DE8C88}">
      <dsp:nvSpPr>
        <dsp:cNvPr id="0" name=""/>
        <dsp:cNvSpPr/>
      </dsp:nvSpPr>
      <dsp:spPr>
        <a:xfrm>
          <a:off x="858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Tareas</a:t>
          </a:r>
          <a:endParaRPr lang="en-US" sz="2300" kern="1200"/>
        </a:p>
      </dsp:txBody>
      <dsp:txXfrm>
        <a:off x="8587800" y="2355670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5D781C-7972-40E4-B9EF-9BA0B7F3620E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FAD6B-5877-4FFE-BDAF-416ABE590811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000" kern="1200"/>
            <a:t>Git / Git-Hub</a:t>
          </a:r>
          <a:endParaRPr lang="en-US" sz="3000" kern="1200"/>
        </a:p>
      </dsp:txBody>
      <dsp:txXfrm>
        <a:off x="559800" y="3022743"/>
        <a:ext cx="4320000" cy="720000"/>
      </dsp:txXfrm>
    </dsp:sp>
    <dsp:sp modelId="{BA9C9647-B899-462D-A5A9-2FD852FE9C17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D84E2-437B-48FA-95A9-6362C441EBDC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000" kern="1200"/>
            <a:t>Configurar entorno virtual</a:t>
          </a:r>
          <a:endParaRPr lang="en-US" sz="3000" kern="1200"/>
        </a:p>
      </dsp:txBody>
      <dsp:txXfrm>
        <a:off x="5635800" y="3022743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1B75B-9B23-4C85-B820-86BA387E1F3D}">
      <dsp:nvSpPr>
        <dsp:cNvPr id="0" name=""/>
        <dsp:cNvSpPr/>
      </dsp:nvSpPr>
      <dsp:spPr>
        <a:xfrm>
          <a:off x="0" y="12432"/>
          <a:ext cx="4619621" cy="12306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0" i="0" kern="1200" baseline="0"/>
            <a:t>Opción 1: Web / interfaz (explorar y descargar)</a:t>
          </a:r>
          <a:endParaRPr lang="en-US" sz="2200" kern="1200"/>
        </a:p>
      </dsp:txBody>
      <dsp:txXfrm>
        <a:off x="60077" y="72509"/>
        <a:ext cx="4499467" cy="1110539"/>
      </dsp:txXfrm>
    </dsp:sp>
    <dsp:sp modelId="{16EFA64F-BA3C-4307-822D-1D958C3C46E6}">
      <dsp:nvSpPr>
        <dsp:cNvPr id="0" name=""/>
        <dsp:cNvSpPr/>
      </dsp:nvSpPr>
      <dsp:spPr>
        <a:xfrm>
          <a:off x="0" y="1306486"/>
          <a:ext cx="4619621" cy="12306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0" i="0" kern="1200" baseline="0"/>
            <a:t>Opción 2: </a:t>
          </a:r>
          <a:r>
            <a:rPr lang="es-CO" sz="2200" b="1" i="0" kern="1200" baseline="0"/>
            <a:t>TAP (Table Access Protocol)</a:t>
          </a:r>
          <a:r>
            <a:rPr lang="es-CO" sz="2200" b="0" i="0" kern="1200" baseline="0"/>
            <a:t> → descargar con una URL (CSV/JSON/TSV)</a:t>
          </a:r>
          <a:endParaRPr lang="en-US" sz="2200" kern="1200"/>
        </a:p>
      </dsp:txBody>
      <dsp:txXfrm>
        <a:off x="60077" y="1366563"/>
        <a:ext cx="4499467" cy="1110539"/>
      </dsp:txXfrm>
    </dsp:sp>
    <dsp:sp modelId="{F0415D6D-A271-4EC1-B167-D53853437347}">
      <dsp:nvSpPr>
        <dsp:cNvPr id="0" name=""/>
        <dsp:cNvSpPr/>
      </dsp:nvSpPr>
      <dsp:spPr>
        <a:xfrm>
          <a:off x="0" y="2600539"/>
          <a:ext cx="4619621" cy="12306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0" i="0" kern="1200" baseline="0"/>
            <a:t>Regla: </a:t>
          </a:r>
          <a:r>
            <a:rPr lang="es-CO" sz="2200" b="1" i="0" kern="1200" baseline="0"/>
            <a:t>si puedes reproducirlo con una URL, puedes automatizarlo</a:t>
          </a:r>
          <a:endParaRPr lang="en-US" sz="2200" kern="1200"/>
        </a:p>
      </dsp:txBody>
      <dsp:txXfrm>
        <a:off x="60077" y="2660616"/>
        <a:ext cx="4499467" cy="1110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07066-4DA8-4257-B365-EA0CAA77D41B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83CAE-5578-4433-A526-67FA17434B3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931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3CAE-5578-4433-A526-67FA17434B3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7321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“Este curso no es de memorizar comandos. Es de construir sistemas confiables.”</a:t>
            </a:r>
          </a:p>
          <a:p>
            <a:r>
              <a:rPr lang="es-ES" dirty="0"/>
              <a:t>“La evaluación es práctica: evidencia reproducible.”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3CAE-5578-4433-A526-67FA17434B36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4971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3CAE-5578-4433-A526-67FA17434B36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6358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Reliability</a:t>
            </a:r>
            <a:r>
              <a:rPr lang="es-ES" dirty="0"/>
              <a:t>: “que no mienta” (correctitud + </a:t>
            </a:r>
            <a:r>
              <a:rPr lang="es-ES" dirty="0" err="1"/>
              <a:t>checks</a:t>
            </a:r>
            <a:r>
              <a:rPr lang="es-ES" dirty="0"/>
              <a:t> + reproducibilidad).</a:t>
            </a:r>
          </a:p>
          <a:p>
            <a:r>
              <a:rPr lang="es-ES" dirty="0" err="1"/>
              <a:t>Scalability</a:t>
            </a:r>
            <a:r>
              <a:rPr lang="es-ES" dirty="0"/>
              <a:t>: “que aguante crecer” (hoy conceptual, </a:t>
            </a:r>
            <a:r>
              <a:rPr lang="es-ES" dirty="0" err="1"/>
              <a:t>Spark</a:t>
            </a:r>
            <a:r>
              <a:rPr lang="es-ES" dirty="0"/>
              <a:t> en curso 2).</a:t>
            </a:r>
          </a:p>
          <a:p>
            <a:r>
              <a:rPr lang="es-ES" dirty="0" err="1"/>
              <a:t>Maintainability</a:t>
            </a:r>
            <a:r>
              <a:rPr lang="es-ES" dirty="0"/>
              <a:t>: “que otro lo entienda y lo corra” (</a:t>
            </a:r>
            <a:r>
              <a:rPr lang="es-ES" dirty="0" err="1"/>
              <a:t>docs</a:t>
            </a:r>
            <a:r>
              <a:rPr lang="es-ES" dirty="0"/>
              <a:t> + estructura + capas).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3CAE-5578-4433-A526-67FA17434B36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0910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Raw: “lo guardo tal cual llega”</a:t>
            </a:r>
          </a:p>
          <a:p>
            <a:r>
              <a:rPr lang="es-ES" dirty="0"/>
              <a:t>Silver: “limpio y tipifico”</a:t>
            </a:r>
          </a:p>
          <a:p>
            <a:r>
              <a:rPr lang="es-ES" dirty="0"/>
              <a:t>Gold: “modelo para responder preguntas”</a:t>
            </a:r>
          </a:p>
          <a:p>
            <a:r>
              <a:rPr lang="es-ES" dirty="0"/>
              <a:t>Hoy NO implementamos todo, hoy lo ubicamos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3CAE-5578-4433-A526-67FA17434B36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2430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DuckDB</a:t>
            </a:r>
            <a:r>
              <a:rPr lang="es-ES" dirty="0"/>
              <a:t> es nuestro motor local reproducible. En </a:t>
            </a:r>
            <a:r>
              <a:rPr lang="es-ES" dirty="0" err="1"/>
              <a:t>Spark</a:t>
            </a:r>
            <a:r>
              <a:rPr lang="es-ES" dirty="0"/>
              <a:t> esto se vuelve distribuido, pero la lógica es la misma.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3CAE-5578-4433-A526-67FA17434B36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2873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dirty="0"/>
              <a:t>“En DE, el primer acto de confiabilidad es saber </a:t>
            </a:r>
            <a:r>
              <a:rPr lang="es-ES" sz="1200" b="1" dirty="0"/>
              <a:t>de dónde sale el dato</a:t>
            </a:r>
            <a:r>
              <a:rPr lang="es-ES" sz="1200" dirty="0"/>
              <a:t> y cómo se cita.”</a:t>
            </a:r>
          </a:p>
          <a:p>
            <a:r>
              <a:rPr lang="es-ES" sz="1200" dirty="0"/>
              <a:t>“Nuestro ‘raw’ es un </a:t>
            </a:r>
            <a:r>
              <a:rPr lang="es-ES" sz="1200" dirty="0" err="1"/>
              <a:t>snapshot</a:t>
            </a:r>
            <a:r>
              <a:rPr lang="es-ES" sz="1200" dirty="0"/>
              <a:t> del catálogo a una fecha concreta.”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3CAE-5578-4433-A526-67FA17434B36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5722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“Hoy no es ‘SQL por SQL’: es </a:t>
            </a:r>
            <a:r>
              <a:rPr lang="es-ES" b="1" dirty="0"/>
              <a:t>cómo obtienes datos reproducibles</a:t>
            </a:r>
            <a:r>
              <a:rPr lang="es-ES" dirty="0"/>
              <a:t>.”</a:t>
            </a:r>
          </a:p>
          <a:p>
            <a:r>
              <a:rPr lang="es-ES" dirty="0"/>
              <a:t>“TAP usa una consulta estilo SQL/ADQL; el servidor devuelve CSV/JSON.”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3CAE-5578-4433-A526-67FA17434B36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2442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“Dos fuentes: (a) definiciones humanas (documento), (b) </a:t>
            </a:r>
            <a:r>
              <a:rPr lang="es-ES" dirty="0" err="1"/>
              <a:t>schema</a:t>
            </a:r>
            <a:r>
              <a:rPr lang="es-ES" dirty="0"/>
              <a:t> técnico (TAP_SCHEMA).”</a:t>
            </a:r>
          </a:p>
          <a:p>
            <a:r>
              <a:rPr lang="es-ES" dirty="0"/>
              <a:t>“En DE siempre hay un puente entre ‘</a:t>
            </a:r>
            <a:r>
              <a:rPr lang="es-ES" dirty="0" err="1"/>
              <a:t>metadata</a:t>
            </a:r>
            <a:r>
              <a:rPr lang="es-ES" dirty="0"/>
              <a:t> legible’ y ‘</a:t>
            </a:r>
            <a:r>
              <a:rPr lang="es-ES" dirty="0" err="1"/>
              <a:t>schema</a:t>
            </a:r>
            <a:r>
              <a:rPr lang="es-ES" dirty="0"/>
              <a:t> ejecutable’.”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3CAE-5578-4433-A526-67FA17434B36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9019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C8DD07-EB52-67F4-2B0A-4E3A4D008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D0CB49-8F8C-2093-79F8-F72659404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1F40D2-73D3-A6E2-926C-B568EA64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4ED0-7B14-4B7F-BEE1-D773E446DC94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7BAFFF-7867-A18C-83AE-8FEBDDC80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F4DAB1-D736-DAD4-CAEF-A115ACC9B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9052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E7E15-CEF8-3651-75BA-F8EC98441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ED7D0A-A44F-906D-381D-377D65C4D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80F04E-7827-0E68-72B8-7D35F0491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4ED0-7B14-4B7F-BEE1-D773E446DC94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D62F4B-2546-299A-014C-4BCDEA5A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D9FF01-2D02-D3E3-F00B-241BDFD3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5109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DCE8FA-4A22-3F9C-29DD-32DD48EF1F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512C392-C71E-46B0-3C90-E66703115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7F464A-4E5D-6AB5-0B76-8AC617386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4ED0-7B14-4B7F-BEE1-D773E446DC94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5E6C06-9B0C-AD29-51E7-72F4C3BD2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9033C7-92AE-B034-E836-5CF4F417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396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8B4CE-C6E9-0B4E-1573-8DEA84B1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D3F2D3-14E1-602A-951F-F1AD905B0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32B807-4BBA-BF14-B27E-EF515FB00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4ED0-7B14-4B7F-BEE1-D773E446DC94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5CCAC4-9396-AA98-565F-FA5107A6A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3641D0-7DFB-02E2-0975-28E1778E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2295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8ED68-DBD9-0FF4-F6F7-731DB4EA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9DC7ED-04D2-E26A-6861-E1BDA3CAE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B97429-FE3C-36C8-CE61-99A721D26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4ED0-7B14-4B7F-BEE1-D773E446DC94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826547-A8B4-0265-CDC5-06A3A78DA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14FCBE-B1AC-C4EF-29C4-3C183C03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572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4ABCD-D16B-067D-1087-02E1E389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612AE5-0EF4-C28A-3C0C-6AD091B1AE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CC2109-29A7-9D39-8DB6-DC023C2EE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30D3A8-0707-FDCE-72EB-1EFED2FBA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4ED0-7B14-4B7F-BEE1-D773E446DC94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5AE4A3-0117-5241-9F82-E40F7E83B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BB2260-E369-35C0-E1AD-A31E1180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127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F4163C-6C06-4FF8-E2C3-D81D06C71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E0387F-18F8-0BF4-5315-0166288B3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9DD21D9-5E1D-CDC1-C763-594A84B00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65FC502-2AD1-E80E-B64A-26996A60E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DD4A662-7832-198C-6F65-760F2584ED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348D09C-2C1C-A224-B1CA-9FCE72280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4ED0-7B14-4B7F-BEE1-D773E446DC94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89F7DD7-7C43-B190-6280-D04DE5BC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5B4110C-F0C3-A84A-7969-E433A7BF1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446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9056F-2C57-EE5A-3103-238E510D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03C043F-981B-767C-0DE0-E0E30FE9A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4ED0-7B14-4B7F-BEE1-D773E446DC94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F91B988-1F13-A3A8-404D-5C4F163B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F732134-626C-1DBC-C23F-7AEED6BA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876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7F55934-0032-8F17-A4DC-749B7E4DE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4ED0-7B14-4B7F-BEE1-D773E446DC94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2A6F96F-B29E-31CE-8DE1-C33223A5C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68CCD2-7C53-7F2F-8DBD-DF2C18D8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33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87B2A-3BC9-4473-AEE6-6D80E86B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40F09C-2987-42E7-D4B1-6588A39FF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001F7C-EF8B-A981-D6ED-5880E05C1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6C24DC-81B8-5DC4-2DC5-CA3F7BEE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4ED0-7B14-4B7F-BEE1-D773E446DC94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4AE42B-B986-E742-67D1-A9B02CDB1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B05367-2ADA-FC92-7D78-434B6965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8921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EC889-E6C4-376F-B011-4694A4BD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B31BA23-B9DF-5742-394E-AB99975FA1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F56454-3BE6-E192-2F45-9F154DBAA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948DCA5-0536-4609-DC29-6D0481E3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4ED0-7B14-4B7F-BEE1-D773E446DC94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A3A04C-88A1-AAE7-7813-3E66D131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C6A9ED-745A-0156-0D06-5E4B4278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1869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DF40460-E74F-0817-0506-B6498AB8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1172FC-1403-5F1A-0D77-9059A0A54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E38695-403B-9E31-11A8-0DDE1A2EB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2B4ED0-7B14-4B7F-BEE1-D773E446DC94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A8A274-0CE0-8356-398E-436423E49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EF8E5B-A067-B6ED-71F5-8EB4436C4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3A97C3-66A0-4819-8BF8-340EB1BA34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7686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microsoft.com/office/2017/06/relationships/model3d" Target="../media/model3d1.glb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pac.caltech.edu/doi/10.26133/NEA13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ol y habilidades de un ingeniero de datos| Blog UE">
            <a:extLst>
              <a:ext uri="{FF2B5EF4-FFF2-40B4-BE49-F238E27FC236}">
                <a16:creationId xmlns:a16="http://schemas.microsoft.com/office/drawing/2014/main" id="{BB3ED9D9-FEE5-220D-669F-4154C037C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D53205-E31D-85BF-4BCD-19C461BAB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787" y="1150014"/>
            <a:ext cx="9979742" cy="2900518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rgbClr val="FFFFFF"/>
                </a:solidFill>
              </a:rPr>
              <a:t>Física computacional 1: Ingeniería de datos </a:t>
            </a:r>
            <a:r>
              <a:rPr lang="es-CO" sz="4400" dirty="0">
                <a:solidFill>
                  <a:srgbClr val="FFFFFF"/>
                </a:solidFill>
              </a:rPr>
              <a:t>(</a:t>
            </a:r>
            <a:r>
              <a:rPr lang="es-CO" sz="4400" dirty="0"/>
              <a:t>Fundamentos</a:t>
            </a:r>
            <a:r>
              <a:rPr lang="es-CO" sz="4400" dirty="0">
                <a:solidFill>
                  <a:srgbClr val="FFFFFF"/>
                </a:solidFill>
              </a:rPr>
              <a:t>)</a:t>
            </a: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8EE4F8-0741-B48F-4FB4-48C6D8646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232" y="4257727"/>
            <a:ext cx="10500852" cy="1098395"/>
          </a:xfrm>
        </p:spPr>
        <p:txBody>
          <a:bodyPr>
            <a:normAutofit fontScale="92500" lnSpcReduction="20000"/>
          </a:bodyPr>
          <a:lstStyle/>
          <a:p>
            <a:r>
              <a:rPr lang="es-CO" dirty="0">
                <a:solidFill>
                  <a:srgbClr val="FFFFFF"/>
                </a:solidFill>
              </a:rPr>
              <a:t>Bienvenidos a la nueva línea de Física Computacional del Programa de Física</a:t>
            </a:r>
          </a:p>
          <a:p>
            <a:r>
              <a:rPr lang="es-CO" dirty="0" err="1">
                <a:solidFill>
                  <a:srgbClr val="FFFFFF"/>
                </a:solidFill>
              </a:rPr>
              <a:t>Ph.D</a:t>
            </a:r>
            <a:r>
              <a:rPr lang="es-CO" dirty="0">
                <a:solidFill>
                  <a:srgbClr val="FFFFFF"/>
                </a:solidFill>
              </a:rPr>
              <a:t>. Santiago Echeverri Arteaga </a:t>
            </a:r>
          </a:p>
          <a:p>
            <a:r>
              <a:rPr lang="es-CO" dirty="0">
                <a:solidFill>
                  <a:srgbClr val="FFFFFF"/>
                </a:solidFill>
              </a:rPr>
              <a:t>Universidad del Quindío</a:t>
            </a:r>
          </a:p>
        </p:txBody>
      </p:sp>
    </p:spTree>
    <p:extLst>
      <p:ext uri="{BB962C8B-B14F-4D97-AF65-F5344CB8AC3E}">
        <p14:creationId xmlns:p14="http://schemas.microsoft.com/office/powerpoint/2010/main" val="2187042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B701C7-D6EC-EDCC-497C-CF7FC19B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BF26DDF-1837-C892-1C94-74275CEF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¿Datos? ¿Bases de datos?</a:t>
            </a:r>
          </a:p>
        </p:txBody>
      </p:sp>
    </p:spTree>
    <p:extLst>
      <p:ext uri="{BB962C8B-B14F-4D97-AF65-F5344CB8AC3E}">
        <p14:creationId xmlns:p14="http://schemas.microsoft.com/office/powerpoint/2010/main" val="391238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2583D-E53A-1EF1-E921-3E2E1BA5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Tipos de bases de datos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2294912-14FA-D367-DC1B-1A7ACBFCF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14" y="2216489"/>
            <a:ext cx="3274495" cy="189499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191F255-A2CA-5BBA-E1D8-6078A81E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485" y="55116"/>
            <a:ext cx="4079025" cy="26351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E61508C-5FA6-E3F2-0313-D9B14E1FB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14" y="4442056"/>
            <a:ext cx="3307765" cy="24159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8D1F02A-7F51-71FA-3E2F-47D05F0A5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905" y="3163987"/>
            <a:ext cx="3556895" cy="347330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99CF055-4580-89C2-7E00-EF312C7E9EE5}"/>
              </a:ext>
            </a:extLst>
          </p:cNvPr>
          <p:cNvSpPr/>
          <p:nvPr/>
        </p:nvSpPr>
        <p:spPr>
          <a:xfrm>
            <a:off x="1166083" y="1349930"/>
            <a:ext cx="19020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4"/>
                </a:solidFill>
                <a:effectLst/>
              </a:rPr>
              <a:t>Local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41B451F-F766-2179-0849-FE749E21C13A}"/>
              </a:ext>
            </a:extLst>
          </p:cNvPr>
          <p:cNvSpPr/>
          <p:nvPr/>
        </p:nvSpPr>
        <p:spPr>
          <a:xfrm>
            <a:off x="6350127" y="1451955"/>
            <a:ext cx="26627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4"/>
                </a:solidFill>
                <a:effectLst/>
              </a:rPr>
              <a:t>Remoto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44DEFC2-B577-7AD1-D9BE-7291129D0D0C}"/>
              </a:ext>
            </a:extLst>
          </p:cNvPr>
          <p:cNvSpPr/>
          <p:nvPr/>
        </p:nvSpPr>
        <p:spPr>
          <a:xfrm>
            <a:off x="4248058" y="4111485"/>
            <a:ext cx="36958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4"/>
                </a:solidFill>
                <a:effectLst/>
              </a:rPr>
              <a:t>Distribuido</a:t>
            </a:r>
          </a:p>
        </p:txBody>
      </p:sp>
    </p:spTree>
    <p:extLst>
      <p:ext uri="{BB962C8B-B14F-4D97-AF65-F5344CB8AC3E}">
        <p14:creationId xmlns:p14="http://schemas.microsoft.com/office/powerpoint/2010/main" val="2450055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uckDB: The High-Performance Database For Data Analytics - Open Source For  You">
            <a:extLst>
              <a:ext uri="{FF2B5EF4-FFF2-40B4-BE49-F238E27FC236}">
                <a16:creationId xmlns:a16="http://schemas.microsoft.com/office/drawing/2014/main" id="{0B758294-76A7-84B3-DC1F-88FD83C53A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260" y="1515599"/>
            <a:ext cx="3572540" cy="23816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288B57E-D003-62F8-DD2F-5E57A550F557}"/>
              </a:ext>
            </a:extLst>
          </p:cNvPr>
          <p:cNvSpPr/>
          <p:nvPr/>
        </p:nvSpPr>
        <p:spPr>
          <a:xfrm>
            <a:off x="2042999" y="117810"/>
            <a:ext cx="8106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Arquitectura mínima local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Surface Book 2 de 15 pulgadas">
                <a:extLst>
                  <a:ext uri="{FF2B5EF4-FFF2-40B4-BE49-F238E27FC236}">
                    <a16:creationId xmlns:a16="http://schemas.microsoft.com/office/drawing/2014/main" id="{DCE7B92E-EA7C-AA7F-AE2C-0949A65A49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3949042"/>
                  </p:ext>
                </p:extLst>
              </p:nvPr>
            </p:nvGraphicFramePr>
            <p:xfrm>
              <a:off x="0" y="742970"/>
              <a:ext cx="4386110" cy="422137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386110" cy="4221377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678872" ay="1499808" az="28996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Surface Book 2 de 15 pulgadas">
                <a:extLst>
                  <a:ext uri="{FF2B5EF4-FFF2-40B4-BE49-F238E27FC236}">
                    <a16:creationId xmlns:a16="http://schemas.microsoft.com/office/drawing/2014/main" id="{DCE7B92E-EA7C-AA7F-AE2C-0949A65A49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742970"/>
                <a:ext cx="4386110" cy="422137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ángulo 3">
            <a:extLst>
              <a:ext uri="{FF2B5EF4-FFF2-40B4-BE49-F238E27FC236}">
                <a16:creationId xmlns:a16="http://schemas.microsoft.com/office/drawing/2014/main" id="{7DE4AEEF-1800-9138-2524-5FCEA01A816D}"/>
              </a:ext>
            </a:extLst>
          </p:cNvPr>
          <p:cNvSpPr/>
          <p:nvPr/>
        </p:nvSpPr>
        <p:spPr>
          <a:xfrm>
            <a:off x="5603059" y="3897292"/>
            <a:ext cx="25949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duckdb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2" descr="CSV file icon. Datasheet icon. Vector. 26729691 Vector Art at Vecteezy">
            <a:extLst>
              <a:ext uri="{FF2B5EF4-FFF2-40B4-BE49-F238E27FC236}">
                <a16:creationId xmlns:a16="http://schemas.microsoft.com/office/drawing/2014/main" id="{49E86960-3C98-5362-1E06-1388431C5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38" y="1186047"/>
            <a:ext cx="2711245" cy="271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DBB7473-53B8-925E-308D-97F27610BD9F}"/>
              </a:ext>
            </a:extLst>
          </p:cNvPr>
          <p:cNvSpPr/>
          <p:nvPr/>
        </p:nvSpPr>
        <p:spPr>
          <a:xfrm>
            <a:off x="10149000" y="3574126"/>
            <a:ext cx="204299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</a:t>
            </a:r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en data/raw</a:t>
            </a:r>
            <a:endParaRPr lang="es-E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922B5EA7-C6F0-2B10-96F8-7DE09C6504DE}"/>
              </a:ext>
            </a:extLst>
          </p:cNvPr>
          <p:cNvSpPr/>
          <p:nvPr/>
        </p:nvSpPr>
        <p:spPr>
          <a:xfrm>
            <a:off x="3501488" y="2313154"/>
            <a:ext cx="1248697" cy="78658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ruz 8">
            <a:extLst>
              <a:ext uri="{FF2B5EF4-FFF2-40B4-BE49-F238E27FC236}">
                <a16:creationId xmlns:a16="http://schemas.microsoft.com/office/drawing/2014/main" id="{59F24BFE-CE04-CDFB-27B9-858BAC5F06AB}"/>
              </a:ext>
            </a:extLst>
          </p:cNvPr>
          <p:cNvSpPr/>
          <p:nvPr/>
        </p:nvSpPr>
        <p:spPr>
          <a:xfrm>
            <a:off x="8985713" y="2340637"/>
            <a:ext cx="1005000" cy="1026042"/>
          </a:xfrm>
          <a:prstGeom prst="plus">
            <a:avLst>
              <a:gd name="adj" fmla="val 4158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73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F3021-F427-FDB1-8B49-810CD260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¿Por qué </a:t>
            </a:r>
            <a:r>
              <a:rPr lang="es-CO" dirty="0" err="1"/>
              <a:t>DuckDB</a:t>
            </a:r>
            <a:r>
              <a:rPr lang="es-CO" dirty="0"/>
              <a:t>?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453FEC70-1FA3-16E9-AD46-50EA1354A4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714881"/>
              </p:ext>
            </p:extLst>
          </p:nvPr>
        </p:nvGraphicFramePr>
        <p:xfrm>
          <a:off x="1795130" y="1690688"/>
          <a:ext cx="8412480" cy="2494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94399508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641102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096859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68054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/>
                        <a:t>Criterio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DuckDB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SQLite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Postgres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5855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Tipo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OLAP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OLTP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OLTP/OLAP híbrido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09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Instalación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Muy simple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Muy simple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Requiere servidor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6199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Escalabilidad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Memoria 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Memoria 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/>
                        <a:t>Multiusuario, servidor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27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Ideal para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Análisis, ETL 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Apps pequeñas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Sistemas reales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133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Aprendizaje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Muy amigable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/>
                        <a:t>Muy amigable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/>
                        <a:t>Más complejo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864981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765B882E-7BCC-B1FB-992A-3D2ABCE79C6F}"/>
              </a:ext>
            </a:extLst>
          </p:cNvPr>
          <p:cNvSpPr txBox="1"/>
          <p:nvPr/>
        </p:nvSpPr>
        <p:spPr>
          <a:xfrm>
            <a:off x="1158949" y="4771867"/>
            <a:ext cx="10515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✅ Excelente para ingeniería de datos orientada a análisis, ETL, SQL avanzado, y manejo de </a:t>
            </a:r>
            <a:r>
              <a:rPr lang="es-ES" dirty="0" err="1"/>
              <a:t>datasets</a:t>
            </a:r>
            <a:r>
              <a:rPr lang="es-ES" dirty="0"/>
              <a:t> grandes sin infraestructura pesada.</a:t>
            </a:r>
          </a:p>
          <a:p>
            <a:r>
              <a:rPr lang="es-ES" dirty="0"/>
              <a:t>✅ Se puede experimentar con datos reales rápidamente</a:t>
            </a:r>
          </a:p>
          <a:p>
            <a:r>
              <a:rPr lang="es-ES" dirty="0"/>
              <a:t>❌ No es la mejor opción para bases de datos transaccionales, administración de servidores o arquitectura distribuida.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78261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45AE0A7-B117-FE31-37CA-BFC8BB1042F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1994874"/>
            <a:ext cx="5752214" cy="4669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O" sz="1400" b="1" dirty="0"/>
              <a:t>H0 (Semana 1, fin) — Repo reproducible (10%)</a:t>
            </a:r>
          </a:p>
          <a:p>
            <a:pPr>
              <a:buNone/>
            </a:pPr>
            <a:r>
              <a:rPr lang="es-CO" sz="1400" b="1" dirty="0"/>
              <a:t>Debe incluir</a:t>
            </a:r>
            <a:endParaRPr lang="es-CO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1400" dirty="0"/>
              <a:t>estructura del proyecto + </a:t>
            </a:r>
            <a:r>
              <a:rPr lang="es-CO" sz="1400" dirty="0">
                <a:latin typeface="Courier New" panose="02070309020205020404" pitchFamily="49" charset="0"/>
              </a:rPr>
              <a:t>.</a:t>
            </a:r>
            <a:r>
              <a:rPr lang="es-CO" sz="1400" dirty="0" err="1">
                <a:latin typeface="Courier New" panose="02070309020205020404" pitchFamily="49" charset="0"/>
              </a:rPr>
              <a:t>gitignore</a:t>
            </a:r>
            <a:endParaRPr lang="es-CO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1400" dirty="0"/>
              <a:t>entorno (</a:t>
            </a:r>
            <a:r>
              <a:rPr lang="es-CO" sz="1400" dirty="0">
                <a:latin typeface="Courier New" panose="02070309020205020404" pitchFamily="49" charset="0"/>
              </a:rPr>
              <a:t>requirements.txt</a:t>
            </a:r>
            <a:r>
              <a:rPr lang="es-CO" sz="1400" dirty="0"/>
              <a:t> o </a:t>
            </a:r>
            <a:r>
              <a:rPr lang="es-CO" sz="1400" dirty="0" err="1">
                <a:latin typeface="Courier New" panose="02070309020205020404" pitchFamily="49" charset="0"/>
              </a:rPr>
              <a:t>pyproject</a:t>
            </a:r>
            <a:r>
              <a:rPr lang="es-CO" sz="1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400" dirty="0"/>
              <a:t>script de descarga del </a:t>
            </a:r>
            <a:r>
              <a:rPr lang="es-CO" sz="1400" dirty="0" err="1"/>
              <a:t>dataset</a:t>
            </a:r>
            <a:r>
              <a:rPr lang="es-CO" sz="1400" dirty="0"/>
              <a:t> NASA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400" dirty="0">
                <a:latin typeface="Courier New" panose="02070309020205020404" pitchFamily="49" charset="0"/>
              </a:rPr>
              <a:t>README</a:t>
            </a:r>
            <a:r>
              <a:rPr lang="es-CO" sz="1400" dirty="0"/>
              <a:t> con “cómo correr todo”</a:t>
            </a:r>
          </a:p>
          <a:p>
            <a:pPr>
              <a:buNone/>
            </a:pPr>
            <a:r>
              <a:rPr lang="es-CO" sz="1400" b="1" dirty="0"/>
              <a:t>Criterios</a:t>
            </a:r>
            <a:endParaRPr lang="es-CO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1400" dirty="0"/>
              <a:t>Reproducibilidad (60)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400" dirty="0"/>
              <a:t>Orden/claridad (40)</a:t>
            </a:r>
          </a:p>
          <a:p>
            <a:pPr>
              <a:buNone/>
            </a:pPr>
            <a:r>
              <a:rPr lang="es-CO" sz="1400" b="1" dirty="0"/>
              <a:t>H1 (Semana 3, fin) — Contrato + </a:t>
            </a:r>
            <a:r>
              <a:rPr lang="es-CO" sz="1400" b="1" dirty="0" err="1"/>
              <a:t>profiling</a:t>
            </a:r>
            <a:r>
              <a:rPr lang="es-CO" sz="1400" b="1" dirty="0"/>
              <a:t> + preguntas (15%)</a:t>
            </a:r>
          </a:p>
          <a:p>
            <a:pPr>
              <a:buNone/>
            </a:pPr>
            <a:r>
              <a:rPr lang="es-CO" sz="1400" b="1" dirty="0"/>
              <a:t>Debe incluir</a:t>
            </a:r>
            <a:endParaRPr lang="es-CO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1400" dirty="0">
                <a:latin typeface="Courier New" panose="02070309020205020404" pitchFamily="49" charset="0"/>
              </a:rPr>
              <a:t>docs/data_contract.md</a:t>
            </a:r>
            <a:r>
              <a:rPr lang="es-CO" sz="1400" dirty="0"/>
              <a:t> (tipos, columnas obligatorias, nulos tolerables, reglas)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400" dirty="0">
                <a:latin typeface="Courier New" panose="02070309020205020404" pitchFamily="49" charset="0"/>
              </a:rPr>
              <a:t>docs/profiling_report.md</a:t>
            </a:r>
            <a:r>
              <a:rPr lang="es-CO" sz="1400" dirty="0"/>
              <a:t> (nulos, rangos, </a:t>
            </a:r>
            <a:r>
              <a:rPr lang="es-CO" sz="1400" dirty="0" err="1"/>
              <a:t>outliers</a:t>
            </a:r>
            <a:r>
              <a:rPr lang="es-CO" sz="1400" dirty="0"/>
              <a:t>, duplicados)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400" dirty="0"/>
              <a:t>6–10 preguntas analíticas viables en SQL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F8572D-7C6B-12DF-FCB9-4AC39DC8531E}"/>
              </a:ext>
            </a:extLst>
          </p:cNvPr>
          <p:cNvSpPr txBox="1"/>
          <p:nvPr/>
        </p:nvSpPr>
        <p:spPr>
          <a:xfrm>
            <a:off x="6096000" y="1907254"/>
            <a:ext cx="596752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O" sz="1600" b="1" dirty="0"/>
              <a:t>H2 (Semana 5, fin) — Modelo + SQL (15%)</a:t>
            </a:r>
          </a:p>
          <a:p>
            <a:pPr>
              <a:buNone/>
            </a:pPr>
            <a:r>
              <a:rPr lang="es-CO" sz="1600" b="1" dirty="0"/>
              <a:t>Debe incluir</a:t>
            </a:r>
            <a:endParaRPr lang="es-CO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1600" dirty="0"/>
              <a:t>DDL en </a:t>
            </a:r>
            <a:r>
              <a:rPr lang="es-CO" sz="1600" dirty="0" err="1">
                <a:latin typeface="Courier New" panose="02070309020205020404" pitchFamily="49" charset="0"/>
              </a:rPr>
              <a:t>sql</a:t>
            </a:r>
            <a:r>
              <a:rPr lang="es-CO" sz="1600" dirty="0">
                <a:latin typeface="Courier New" panose="02070309020205020404" pitchFamily="49" charset="0"/>
              </a:rPr>
              <a:t>/</a:t>
            </a:r>
            <a:r>
              <a:rPr lang="es-CO" sz="1600" dirty="0" err="1">
                <a:latin typeface="Courier New" panose="02070309020205020404" pitchFamily="49" charset="0"/>
              </a:rPr>
              <a:t>ddl.sql</a:t>
            </a:r>
            <a:endParaRPr lang="es-CO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1600" dirty="0"/>
              <a:t>10 </a:t>
            </a:r>
            <a:r>
              <a:rPr lang="es-CO" sz="1600" dirty="0" err="1"/>
              <a:t>queries</a:t>
            </a:r>
            <a:r>
              <a:rPr lang="es-CO" sz="1600" dirty="0"/>
              <a:t> en </a:t>
            </a:r>
            <a:r>
              <a:rPr lang="es-CO" sz="1600" dirty="0" err="1">
                <a:latin typeface="Courier New" panose="02070309020205020404" pitchFamily="49" charset="0"/>
              </a:rPr>
              <a:t>sql</a:t>
            </a:r>
            <a:r>
              <a:rPr lang="es-CO" sz="1600" dirty="0">
                <a:latin typeface="Courier New" panose="02070309020205020404" pitchFamily="49" charset="0"/>
              </a:rPr>
              <a:t>/</a:t>
            </a:r>
            <a:r>
              <a:rPr lang="es-CO" sz="1600" dirty="0" err="1">
                <a:latin typeface="Courier New" panose="02070309020205020404" pitchFamily="49" charset="0"/>
              </a:rPr>
              <a:t>queries.sql</a:t>
            </a:r>
            <a:endParaRPr lang="es-CO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1600" dirty="0" err="1"/>
              <a:t>checks</a:t>
            </a:r>
            <a:r>
              <a:rPr lang="es-CO" sz="1600" dirty="0"/>
              <a:t> de calidad en </a:t>
            </a:r>
            <a:r>
              <a:rPr lang="es-CO" sz="1600" dirty="0" err="1">
                <a:latin typeface="Courier New" panose="02070309020205020404" pitchFamily="49" charset="0"/>
              </a:rPr>
              <a:t>sql</a:t>
            </a:r>
            <a:r>
              <a:rPr lang="es-CO" sz="1600" dirty="0">
                <a:latin typeface="Courier New" panose="02070309020205020404" pitchFamily="49" charset="0"/>
              </a:rPr>
              <a:t>/</a:t>
            </a:r>
            <a:r>
              <a:rPr lang="es-CO" sz="1600" dirty="0" err="1">
                <a:latin typeface="Courier New" panose="02070309020205020404" pitchFamily="49" charset="0"/>
              </a:rPr>
              <a:t>quality_checks.sql</a:t>
            </a:r>
            <a:endParaRPr lang="es-CO" sz="1600" dirty="0"/>
          </a:p>
          <a:p>
            <a:pPr>
              <a:buNone/>
            </a:pPr>
            <a:r>
              <a:rPr lang="es-CO" sz="1600" b="1" dirty="0"/>
              <a:t>H3 (Semana 8, evaluación 1) — Pipeline </a:t>
            </a:r>
            <a:r>
              <a:rPr lang="es-CO" sz="1600" b="1" dirty="0" err="1"/>
              <a:t>raw→silver</a:t>
            </a:r>
            <a:r>
              <a:rPr lang="es-CO" sz="1600" b="1" dirty="0"/>
              <a:t> con </a:t>
            </a:r>
            <a:r>
              <a:rPr lang="es-CO" sz="1600" b="1" dirty="0" err="1"/>
              <a:t>checks</a:t>
            </a:r>
            <a:r>
              <a:rPr lang="es-CO" sz="1600" b="1" dirty="0"/>
              <a:t> (15%)</a:t>
            </a:r>
          </a:p>
          <a:p>
            <a:pPr>
              <a:buNone/>
            </a:pPr>
            <a:r>
              <a:rPr lang="es-CO" sz="1600" b="1" dirty="0"/>
              <a:t>Debe incluir</a:t>
            </a:r>
            <a:endParaRPr lang="es-CO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1600" dirty="0">
                <a:latin typeface="Courier New" panose="02070309020205020404" pitchFamily="49" charset="0"/>
              </a:rPr>
              <a:t>raw_to_silver.py</a:t>
            </a:r>
            <a:r>
              <a:rPr lang="es-CO" sz="1600" dirty="0"/>
              <a:t> idempotente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600" dirty="0" err="1"/>
              <a:t>checks</a:t>
            </a:r>
            <a:r>
              <a:rPr lang="es-CO" sz="1600" dirty="0"/>
              <a:t> automatizados (falla si hay violación)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600" dirty="0"/>
              <a:t>salida </a:t>
            </a:r>
            <a:r>
              <a:rPr lang="es-CO" sz="1600" dirty="0" err="1"/>
              <a:t>silver</a:t>
            </a:r>
            <a:r>
              <a:rPr lang="es-CO" sz="1600" dirty="0"/>
              <a:t> en </a:t>
            </a:r>
            <a:r>
              <a:rPr lang="es-CO" sz="1600" dirty="0" err="1"/>
              <a:t>Parquet</a:t>
            </a:r>
            <a:endParaRPr lang="es-CO" sz="1600" dirty="0"/>
          </a:p>
          <a:p>
            <a:pPr>
              <a:buNone/>
            </a:pPr>
            <a:r>
              <a:rPr lang="es-CO" sz="1600" b="1" dirty="0"/>
              <a:t>H4 (Semana 16, final) — Gold + informe + demo (25%)</a:t>
            </a:r>
          </a:p>
          <a:p>
            <a:pPr>
              <a:buNone/>
            </a:pPr>
            <a:r>
              <a:rPr lang="es-CO" sz="1600" b="1" dirty="0"/>
              <a:t>Debe incluir</a:t>
            </a:r>
            <a:endParaRPr lang="es-CO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1600" dirty="0">
                <a:latin typeface="Courier New" panose="02070309020205020404" pitchFamily="49" charset="0"/>
              </a:rPr>
              <a:t>silver_to_gold.py</a:t>
            </a:r>
            <a:r>
              <a:rPr lang="es-CO" sz="1600" dirty="0"/>
              <a:t> + </a:t>
            </a:r>
            <a:r>
              <a:rPr lang="es-CO" sz="1600" dirty="0" err="1"/>
              <a:t>gold</a:t>
            </a:r>
            <a:r>
              <a:rPr lang="es-CO" sz="1600" dirty="0"/>
              <a:t> </a:t>
            </a:r>
            <a:r>
              <a:rPr lang="es-CO" sz="1600" dirty="0" err="1"/>
              <a:t>Parquet</a:t>
            </a:r>
            <a:endParaRPr lang="es-CO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1600" dirty="0"/>
              <a:t>informe </a:t>
            </a:r>
            <a:r>
              <a:rPr lang="es-CO" sz="1600" dirty="0">
                <a:latin typeface="Courier New" panose="02070309020205020404" pitchFamily="49" charset="0"/>
              </a:rPr>
              <a:t>docs/final_report.md</a:t>
            </a:r>
            <a:r>
              <a:rPr lang="es-CO" sz="1600" dirty="0"/>
              <a:t> (decisiones + evidencia + limitaciones)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600" dirty="0"/>
              <a:t>demo: corre </a:t>
            </a:r>
            <a:r>
              <a:rPr lang="es-CO" sz="1600" dirty="0" err="1"/>
              <a:t>end-to-end</a:t>
            </a:r>
            <a:r>
              <a:rPr lang="es-CO" sz="1600" dirty="0"/>
              <a:t> desde cero</a:t>
            </a:r>
          </a:p>
          <a:p>
            <a:pPr>
              <a:buNone/>
            </a:pPr>
            <a:endParaRPr lang="es-CO" sz="1600" b="1" dirty="0"/>
          </a:p>
          <a:p>
            <a:pPr>
              <a:buNone/>
            </a:pPr>
            <a:r>
              <a:rPr lang="es-CO" sz="1600" b="1" dirty="0">
                <a:solidFill>
                  <a:srgbClr val="FF0000"/>
                </a:solidFill>
              </a:rPr>
              <a:t>20% Completar Notebooks</a:t>
            </a:r>
            <a:endParaRPr lang="es-CO" sz="1600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s-CO" sz="1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2565B17-4E06-FA21-AE0C-2A4240547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" y="365125"/>
            <a:ext cx="6985591" cy="1325563"/>
          </a:xfrm>
        </p:spPr>
        <p:txBody>
          <a:bodyPr/>
          <a:lstStyle/>
          <a:p>
            <a:r>
              <a:rPr lang="es-ES" b="1" dirty="0"/>
              <a:t>¿Qué aprenderás a hacer?</a:t>
            </a:r>
            <a:endParaRPr lang="es-CO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44B39264-1F2A-E16B-4D11-944DC0545CFD}"/>
              </a:ext>
            </a:extLst>
          </p:cNvPr>
          <p:cNvSpPr txBox="1">
            <a:spLocks/>
          </p:cNvSpPr>
          <p:nvPr/>
        </p:nvSpPr>
        <p:spPr>
          <a:xfrm>
            <a:off x="7581014" y="365125"/>
            <a:ext cx="4315047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Pipeline que termina en “</a:t>
            </a:r>
            <a:r>
              <a:rPr lang="es-ES" sz="2000" dirty="0" err="1"/>
              <a:t>Parquet</a:t>
            </a:r>
            <a:r>
              <a:rPr lang="es-ES" sz="2000" dirty="0"/>
              <a:t> </a:t>
            </a:r>
            <a:r>
              <a:rPr lang="es-ES" sz="2000" dirty="0" err="1"/>
              <a:t>exports</a:t>
            </a:r>
            <a:r>
              <a:rPr lang="es-ES" sz="2000" dirty="0"/>
              <a:t> + </a:t>
            </a:r>
            <a:r>
              <a:rPr lang="es-ES" sz="2000" dirty="0" err="1"/>
              <a:t>metrics</a:t>
            </a:r>
            <a:r>
              <a:rPr lang="es-ES" sz="2000" dirty="0"/>
              <a:t> + </a:t>
            </a:r>
            <a:r>
              <a:rPr lang="es-ES" sz="2000" dirty="0" err="1"/>
              <a:t>report</a:t>
            </a:r>
            <a:r>
              <a:rPr lang="es-ES" sz="2000" dirty="0"/>
              <a:t>”.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 dirty="0"/>
              <a:t>El curso termina con un proyecto que corre con comandos y deja evidencia.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25991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FD1C02-63B2-F45B-F8C3-A25FE206E3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C1BF4E-5203-C740-7524-70DF3DB84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O">
                <a:solidFill>
                  <a:srgbClr val="FFFFFF"/>
                </a:solidFill>
              </a:rPr>
              <a:t>Desarrollo general de las clases y del curso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81A89908-168F-1A08-8C27-E5247D716E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2292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7313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B65C99-9111-6711-9CCA-FC2D9E07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¡Acta de concertación!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19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022A47-87C2-87B6-6CF6-BAB4740A30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150" b="1458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B7368C-3B63-5CA2-6869-E14F052F4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rgbClr val="FFFFFF"/>
                </a:solidFill>
              </a:rPr>
              <a:t>Deben saber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2F21832-AD63-81BA-9A58-311DFDDA71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52731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696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3C8FC8-B585-9EE1-A60D-B04D493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16" y="2434438"/>
            <a:ext cx="4641084" cy="1989124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s-CO" sz="5400" dirty="0">
                <a:solidFill>
                  <a:schemeClr val="bg1">
                    <a:alpha val="60000"/>
                  </a:schemeClr>
                </a:solidFill>
              </a:rPr>
              <a:t>Estructura básica del repositorio</a:t>
            </a:r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AE05B184-5C5F-5C2B-B2A3-C6A2105E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904" y="70064"/>
            <a:ext cx="2516192" cy="671787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43BF7FA-E3A4-DD77-559A-B718DDB75544}"/>
              </a:ext>
            </a:extLst>
          </p:cNvPr>
          <p:cNvSpPr txBox="1"/>
          <p:nvPr/>
        </p:nvSpPr>
        <p:spPr>
          <a:xfrm>
            <a:off x="116972" y="4769830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800" dirty="0">
                <a:solidFill>
                  <a:schemeClr val="bg1">
                    <a:alpha val="60000"/>
                  </a:schemeClr>
                </a:solidFill>
              </a:rPr>
              <a:t>El README.md debe dar las instrucciones para que el que acceda al repositorio ejecute y reproduzca lo suyo</a:t>
            </a:r>
          </a:p>
        </p:txBody>
      </p:sp>
    </p:spTree>
    <p:extLst>
      <p:ext uri="{BB962C8B-B14F-4D97-AF65-F5344CB8AC3E}">
        <p14:creationId xmlns:p14="http://schemas.microsoft.com/office/powerpoint/2010/main" val="899037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🔥 [20+] NASA PC Wallpapers | WallpaperSafari">
            <a:extLst>
              <a:ext uri="{FF2B5EF4-FFF2-40B4-BE49-F238E27FC236}">
                <a16:creationId xmlns:a16="http://schemas.microsoft.com/office/drawing/2014/main" id="{2F620D3F-B3CE-C0D9-8A12-1E5CBE0DA716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4" r="10594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8E7053-2C51-010F-88D7-8D507A3C0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s-CO" sz="4400">
                <a:solidFill>
                  <a:schemeClr val="bg1"/>
                </a:solidFill>
              </a:rPr>
              <a:t>¿Con qué datos trabajaremos?</a:t>
            </a:r>
          </a:p>
        </p:txBody>
      </p:sp>
    </p:spTree>
    <p:extLst>
      <p:ext uri="{BB962C8B-B14F-4D97-AF65-F5344CB8AC3E}">
        <p14:creationId xmlns:p14="http://schemas.microsoft.com/office/powerpoint/2010/main" val="3138818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65F44E-BF7A-D991-87C9-199C0A64E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044C48-F880-F77C-7110-F78ADFF0D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6" y="4549143"/>
            <a:ext cx="4284417" cy="1663496"/>
          </a:xfrm>
        </p:spPr>
        <p:txBody>
          <a:bodyPr anchor="t">
            <a:normAutofit/>
          </a:bodyPr>
          <a:lstStyle/>
          <a:p>
            <a:pPr algn="l"/>
            <a:r>
              <a:rPr lang="es-ES" sz="1900">
                <a:solidFill>
                  <a:schemeClr val="bg1"/>
                </a:solidFill>
              </a:rPr>
              <a:t>La ingeniería de datos es la disciplina que diseña, construye y mantiene los sistemas y procesos que permiten recolectar, transformar y disponibilizar datos de forma eficiente y confiable.</a:t>
            </a:r>
            <a:endParaRPr lang="es-CO" sz="1900">
              <a:solidFill>
                <a:schemeClr val="bg1"/>
              </a:solidFill>
            </a:endParaRP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84D7C4-B8EF-2956-7322-842CC91863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9465" y="4752794"/>
            <a:ext cx="3960246" cy="1461736"/>
          </a:xfrm>
        </p:spPr>
        <p:txBody>
          <a:bodyPr anchor="t">
            <a:normAutofit/>
          </a:bodyPr>
          <a:lstStyle/>
          <a:p>
            <a:pPr algn="l"/>
            <a:r>
              <a:rPr lang="es-CO"/>
              <a:t>¿Y para qué Ingeniería de Datos un Físico?</a:t>
            </a:r>
          </a:p>
        </p:txBody>
      </p:sp>
      <p:pic>
        <p:nvPicPr>
          <p:cNvPr id="4" name="Picture 2" descr="What is Data Engineering | How to Become Data Engineer in 2023">
            <a:extLst>
              <a:ext uri="{FF2B5EF4-FFF2-40B4-BE49-F238E27FC236}">
                <a16:creationId xmlns:a16="http://schemas.microsoft.com/office/drawing/2014/main" id="{94ACBA4C-A4AD-A945-0887-542BB14FF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1" b="-1"/>
          <a:stretch>
            <a:fillRect/>
          </a:stretch>
        </p:blipFill>
        <p:spPr bwMode="auto">
          <a:xfrm>
            <a:off x="1155556" y="637762"/>
            <a:ext cx="9889765" cy="357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420" y="4549143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A93E98-23C9-7B84-6D16-E39B1ADC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Planetary Systems Composite Table (PSCompPars)</a:t>
            </a:r>
            <a:endParaRPr lang="es-CO" sz="4200"/>
          </a:p>
        </p:txBody>
      </p:sp>
      <p:sp>
        <p:nvSpPr>
          <p:cNvPr id="205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034454-3D23-BEDA-36F9-C86EE74C2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 lnSpcReduction="10000"/>
          </a:bodyPr>
          <a:lstStyle/>
          <a:p>
            <a:r>
              <a:rPr lang="es-ES" sz="2400" dirty="0" err="1"/>
              <a:t>Dataset</a:t>
            </a:r>
            <a:r>
              <a:rPr lang="es-ES" sz="2400" dirty="0"/>
              <a:t>: </a:t>
            </a:r>
            <a:r>
              <a:rPr lang="es-ES" sz="2400" b="1" dirty="0" err="1"/>
              <a:t>Planetary</a:t>
            </a:r>
            <a:r>
              <a:rPr lang="es-ES" sz="2400" b="1" dirty="0"/>
              <a:t> </a:t>
            </a:r>
            <a:r>
              <a:rPr lang="es-ES" sz="2400" b="1" dirty="0" err="1"/>
              <a:t>Systems</a:t>
            </a:r>
            <a:r>
              <a:rPr lang="es-ES" sz="2400" b="1" dirty="0"/>
              <a:t> Composite Table (</a:t>
            </a:r>
            <a:r>
              <a:rPr lang="es-ES" sz="2400" b="1" dirty="0" err="1"/>
              <a:t>PSCompPars</a:t>
            </a:r>
            <a:r>
              <a:rPr lang="es-ES" sz="2400" b="1" dirty="0"/>
              <a:t>)</a:t>
            </a:r>
            <a:endParaRPr lang="es-ES" sz="2400" dirty="0"/>
          </a:p>
          <a:p>
            <a:r>
              <a:rPr lang="es-ES" sz="2400" dirty="0"/>
              <a:t>Mantiene parámetros de planetas/sistemas/estrellas (catálogo “completo” para análisis estadístico)</a:t>
            </a:r>
          </a:p>
          <a:p>
            <a:r>
              <a:rPr lang="es-ES" sz="2400" b="1" dirty="0"/>
              <a:t>Importante:</a:t>
            </a:r>
            <a:r>
              <a:rPr lang="es-ES" sz="2400" dirty="0"/>
              <a:t> el catálogo se actualiza → registrar </a:t>
            </a:r>
            <a:r>
              <a:rPr lang="es-ES" sz="2400" i="1" dirty="0"/>
              <a:t>fecha/hora de acceso</a:t>
            </a:r>
            <a:endParaRPr lang="es-CO" sz="2200" dirty="0"/>
          </a:p>
        </p:txBody>
      </p:sp>
      <p:pic>
        <p:nvPicPr>
          <p:cNvPr id="2052" name="Picture 4" descr="Solar system guide - Discover the order of planets and other amazing facts  | Space">
            <a:extLst>
              <a:ext uri="{FF2B5EF4-FFF2-40B4-BE49-F238E27FC236}">
                <a16:creationId xmlns:a16="http://schemas.microsoft.com/office/drawing/2014/main" id="{D3DC151E-4AED-C9AF-C646-7493A91AC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r="21808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FA0038A-C57D-BBFB-806E-DAE1979D386F}"/>
              </a:ext>
            </a:extLst>
          </p:cNvPr>
          <p:cNvSpPr txBox="1"/>
          <p:nvPr/>
        </p:nvSpPr>
        <p:spPr>
          <a:xfrm>
            <a:off x="252523" y="6335801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4"/>
              </a:rPr>
              <a:t>https://www.ipac.caltech.edu/doi/10.26133/NEA13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5104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5" name="Rectangle 309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AE5C15-3B1D-0218-E11B-91C068001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s-ES" sz="4100"/>
              <a:t>Cómo descubrir y descargar los datos (sin nuestro código)</a:t>
            </a:r>
            <a:endParaRPr lang="es-CO" sz="4100"/>
          </a:p>
        </p:txBody>
      </p:sp>
      <p:graphicFrame>
        <p:nvGraphicFramePr>
          <p:cNvPr id="3098" name="Rectangle 1">
            <a:extLst>
              <a:ext uri="{FF2B5EF4-FFF2-40B4-BE49-F238E27FC236}">
                <a16:creationId xmlns:a16="http://schemas.microsoft.com/office/drawing/2014/main" id="{59B60A13-BFD0-AD8D-886E-8B432438BF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333297"/>
          <a:ext cx="4619621" cy="384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5" name="Picture 3" descr="Why Do We Put Telescopes in Space? | Scientific American">
            <a:extLst>
              <a:ext uri="{FF2B5EF4-FFF2-40B4-BE49-F238E27FC236}">
                <a16:creationId xmlns:a16="http://schemas.microsoft.com/office/drawing/2014/main" id="{0916B725-7FAC-11C4-589B-CAB232F6C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r="12490"/>
          <a:stretch>
            <a:fillRect/>
          </a:stretch>
        </p:blipFill>
        <p:spPr bwMode="auto">
          <a:xfrm>
            <a:off x="6261112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663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NASA Science">
            <a:extLst>
              <a:ext uri="{FF2B5EF4-FFF2-40B4-BE49-F238E27FC236}">
                <a16:creationId xmlns:a16="http://schemas.microsoft.com/office/drawing/2014/main" id="{D6BD83C8-0FE0-B736-ED6F-201BDFF3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Rectangle 410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A8EDB1-608C-1C30-4D9E-CEF43413F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ES" sz="3100"/>
              <a:t>Cómo saber nombres de columnas + qué significa cada una</a:t>
            </a:r>
            <a:endParaRPr lang="es-CO" sz="31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23B17C-B311-C9F7-20EC-059245879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s-ES" sz="2000"/>
              <a:t>Ver </a:t>
            </a:r>
            <a:r>
              <a:rPr lang="es-ES" sz="2000" b="1"/>
              <a:t>definiciones oficiales</a:t>
            </a:r>
            <a:r>
              <a:rPr lang="es-ES" sz="2000"/>
              <a:t> (descripción por columna)</a:t>
            </a:r>
          </a:p>
          <a:p>
            <a:r>
              <a:rPr lang="es-ES" sz="2000"/>
              <a:t>Recuperar el </a:t>
            </a:r>
            <a:r>
              <a:rPr lang="es-ES" sz="2000" b="1"/>
              <a:t>schema</a:t>
            </a:r>
            <a:r>
              <a:rPr lang="es-ES" sz="2000"/>
              <a:t> (lista de columnas) vía TAP_SCHEMA</a:t>
            </a:r>
          </a:p>
          <a:p>
            <a:r>
              <a:rPr lang="es-ES" sz="2000"/>
              <a:t>Elegir </a:t>
            </a:r>
            <a:r>
              <a:rPr lang="es-ES" sz="2000" b="1"/>
              <a:t>subset</a:t>
            </a:r>
            <a:r>
              <a:rPr lang="es-ES" sz="2000"/>
              <a:t> de columnas del curso (las que realmente usaremos)</a:t>
            </a:r>
          </a:p>
          <a:p>
            <a:r>
              <a:rPr lang="es-ES" sz="2000"/>
              <a:t>https://exoplanetarchive.ipac.caltech.edu/docs/API_PS_columns.html</a:t>
            </a:r>
          </a:p>
          <a:p>
            <a:endParaRPr lang="es-CO" sz="2000"/>
          </a:p>
        </p:txBody>
      </p:sp>
    </p:spTree>
    <p:extLst>
      <p:ext uri="{BB962C8B-B14F-4D97-AF65-F5344CB8AC3E}">
        <p14:creationId xmlns:p14="http://schemas.microsoft.com/office/powerpoint/2010/main" val="2108932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DA29CA-AC0C-AD5D-1538-374D715E3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>
            <a:normAutofit/>
          </a:bodyPr>
          <a:lstStyle/>
          <a:p>
            <a:r>
              <a:rPr lang="es-CO" sz="4100"/>
              <a:t>Las columnas que usaremos en los Notebooks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2FB7A444-C105-AC49-E301-5FDFDC693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143971"/>
              </p:ext>
            </p:extLst>
          </p:nvPr>
        </p:nvGraphicFramePr>
        <p:xfrm>
          <a:off x="1243297" y="2011363"/>
          <a:ext cx="9705407" cy="416083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4446924">
                  <a:extLst>
                    <a:ext uri="{9D8B030D-6E8A-4147-A177-3AD203B41FA5}">
                      <a16:colId xmlns:a16="http://schemas.microsoft.com/office/drawing/2014/main" val="3130190864"/>
                    </a:ext>
                  </a:extLst>
                </a:gridCol>
                <a:gridCol w="5258483">
                  <a:extLst>
                    <a:ext uri="{9D8B030D-6E8A-4147-A177-3AD203B41FA5}">
                      <a16:colId xmlns:a16="http://schemas.microsoft.com/office/drawing/2014/main" val="4160574466"/>
                    </a:ext>
                  </a:extLst>
                </a:gridCol>
              </a:tblGrid>
              <a:tr h="378258">
                <a:tc>
                  <a:txBody>
                    <a:bodyPr/>
                    <a:lstStyle/>
                    <a:p>
                      <a:r>
                        <a:rPr lang="es-CO" sz="1700" err="1"/>
                        <a:t>pl_name</a:t>
                      </a:r>
                      <a:r>
                        <a:rPr lang="es-CO" sz="1700"/>
                        <a:t> </a:t>
                      </a:r>
                    </a:p>
                  </a:txBody>
                  <a:tcPr marL="85968" marR="85968" marT="42984" marB="42984"/>
                </a:tc>
                <a:tc>
                  <a:txBody>
                    <a:bodyPr/>
                    <a:lstStyle/>
                    <a:p>
                      <a:r>
                        <a:rPr lang="es-CO" sz="1700"/>
                        <a:t>nombre del planeta</a:t>
                      </a:r>
                    </a:p>
                  </a:txBody>
                  <a:tcPr marL="85968" marR="85968" marT="42984" marB="42984"/>
                </a:tc>
                <a:extLst>
                  <a:ext uri="{0D108BD9-81ED-4DB2-BD59-A6C34878D82A}">
                    <a16:rowId xmlns:a16="http://schemas.microsoft.com/office/drawing/2014/main" val="4111974355"/>
                  </a:ext>
                </a:extLst>
              </a:tr>
              <a:tr h="378258">
                <a:tc>
                  <a:txBody>
                    <a:bodyPr/>
                    <a:lstStyle/>
                    <a:p>
                      <a:r>
                        <a:rPr lang="es-CO" sz="1700" err="1"/>
                        <a:t>hostname</a:t>
                      </a:r>
                      <a:endParaRPr lang="es-CO" sz="1700"/>
                    </a:p>
                  </a:txBody>
                  <a:tcPr marL="85968" marR="85968" marT="42984" marB="42984"/>
                </a:tc>
                <a:tc>
                  <a:txBody>
                    <a:bodyPr/>
                    <a:lstStyle/>
                    <a:p>
                      <a:r>
                        <a:rPr lang="es-CO" sz="1700"/>
                        <a:t>estrella/sistema anfitrión</a:t>
                      </a:r>
                    </a:p>
                  </a:txBody>
                  <a:tcPr marL="85968" marR="85968" marT="42984" marB="42984"/>
                </a:tc>
                <a:extLst>
                  <a:ext uri="{0D108BD9-81ED-4DB2-BD59-A6C34878D82A}">
                    <a16:rowId xmlns:a16="http://schemas.microsoft.com/office/drawing/2014/main" val="4083851737"/>
                  </a:ext>
                </a:extLst>
              </a:tr>
              <a:tr h="378258">
                <a:tc>
                  <a:txBody>
                    <a:bodyPr/>
                    <a:lstStyle/>
                    <a:p>
                      <a:r>
                        <a:rPr lang="es-CO" sz="1700" err="1"/>
                        <a:t>discoverymethod</a:t>
                      </a:r>
                      <a:endParaRPr lang="es-CO" sz="1700"/>
                    </a:p>
                  </a:txBody>
                  <a:tcPr marL="85968" marR="85968" marT="42984" marB="42984"/>
                </a:tc>
                <a:tc>
                  <a:txBody>
                    <a:bodyPr/>
                    <a:lstStyle/>
                    <a:p>
                      <a:r>
                        <a:rPr lang="es-CO" sz="1700"/>
                        <a:t>método de descubrimiento</a:t>
                      </a:r>
                    </a:p>
                  </a:txBody>
                  <a:tcPr marL="85968" marR="85968" marT="42984" marB="42984"/>
                </a:tc>
                <a:extLst>
                  <a:ext uri="{0D108BD9-81ED-4DB2-BD59-A6C34878D82A}">
                    <a16:rowId xmlns:a16="http://schemas.microsoft.com/office/drawing/2014/main" val="935577087"/>
                  </a:ext>
                </a:extLst>
              </a:tr>
              <a:tr h="378258">
                <a:tc>
                  <a:txBody>
                    <a:bodyPr/>
                    <a:lstStyle/>
                    <a:p>
                      <a:r>
                        <a:rPr lang="es-CO" sz="1700" err="1"/>
                        <a:t>disc_year</a:t>
                      </a:r>
                      <a:r>
                        <a:rPr lang="es-CO" sz="1700"/>
                        <a:t> </a:t>
                      </a:r>
                    </a:p>
                  </a:txBody>
                  <a:tcPr marL="85968" marR="85968" marT="42984" marB="42984"/>
                </a:tc>
                <a:tc>
                  <a:txBody>
                    <a:bodyPr/>
                    <a:lstStyle/>
                    <a:p>
                      <a:r>
                        <a:rPr lang="es-CO" sz="1700"/>
                        <a:t>año</a:t>
                      </a:r>
                    </a:p>
                  </a:txBody>
                  <a:tcPr marL="85968" marR="85968" marT="42984" marB="42984"/>
                </a:tc>
                <a:extLst>
                  <a:ext uri="{0D108BD9-81ED-4DB2-BD59-A6C34878D82A}">
                    <a16:rowId xmlns:a16="http://schemas.microsoft.com/office/drawing/2014/main" val="2387350478"/>
                  </a:ext>
                </a:extLst>
              </a:tr>
              <a:tr h="378258">
                <a:tc>
                  <a:txBody>
                    <a:bodyPr/>
                    <a:lstStyle/>
                    <a:p>
                      <a:r>
                        <a:rPr lang="es-CO" sz="1700" err="1"/>
                        <a:t>pl_orbper</a:t>
                      </a:r>
                      <a:r>
                        <a:rPr lang="es-CO" sz="1700"/>
                        <a:t> </a:t>
                      </a:r>
                    </a:p>
                  </a:txBody>
                  <a:tcPr marL="85968" marR="85968" marT="42984" marB="42984"/>
                </a:tc>
                <a:tc>
                  <a:txBody>
                    <a:bodyPr/>
                    <a:lstStyle/>
                    <a:p>
                      <a:r>
                        <a:rPr lang="es-CO" sz="1700"/>
                        <a:t>periodo orbital</a:t>
                      </a:r>
                    </a:p>
                  </a:txBody>
                  <a:tcPr marL="85968" marR="85968" marT="42984" marB="42984"/>
                </a:tc>
                <a:extLst>
                  <a:ext uri="{0D108BD9-81ED-4DB2-BD59-A6C34878D82A}">
                    <a16:rowId xmlns:a16="http://schemas.microsoft.com/office/drawing/2014/main" val="1697874600"/>
                  </a:ext>
                </a:extLst>
              </a:tr>
              <a:tr h="378258">
                <a:tc>
                  <a:txBody>
                    <a:bodyPr/>
                    <a:lstStyle/>
                    <a:p>
                      <a:r>
                        <a:rPr lang="es-CO" sz="1700" err="1"/>
                        <a:t>pl_rade</a:t>
                      </a:r>
                      <a:endParaRPr lang="es-CO" sz="1700"/>
                    </a:p>
                  </a:txBody>
                  <a:tcPr marL="85968" marR="85968" marT="42984" marB="42984"/>
                </a:tc>
                <a:tc>
                  <a:txBody>
                    <a:bodyPr/>
                    <a:lstStyle/>
                    <a:p>
                      <a:r>
                        <a:rPr lang="es-CO" sz="1700"/>
                        <a:t>radio del planeta, en radios terrestres</a:t>
                      </a:r>
                    </a:p>
                  </a:txBody>
                  <a:tcPr marL="85968" marR="85968" marT="42984" marB="42984"/>
                </a:tc>
                <a:extLst>
                  <a:ext uri="{0D108BD9-81ED-4DB2-BD59-A6C34878D82A}">
                    <a16:rowId xmlns:a16="http://schemas.microsoft.com/office/drawing/2014/main" val="1914590025"/>
                  </a:ext>
                </a:extLst>
              </a:tr>
              <a:tr h="378258">
                <a:tc>
                  <a:txBody>
                    <a:bodyPr/>
                    <a:lstStyle/>
                    <a:p>
                      <a:r>
                        <a:rPr lang="es-CO" sz="1700" err="1"/>
                        <a:t>pl_bmasse</a:t>
                      </a:r>
                      <a:r>
                        <a:rPr lang="es-CO" sz="1700"/>
                        <a:t> </a:t>
                      </a:r>
                    </a:p>
                  </a:txBody>
                  <a:tcPr marL="85968" marR="85968" marT="42984" marB="42984"/>
                </a:tc>
                <a:tc>
                  <a:txBody>
                    <a:bodyPr/>
                    <a:lstStyle/>
                    <a:p>
                      <a:r>
                        <a:rPr lang="es-CO" sz="1700"/>
                        <a:t>masa en masas terrestres</a:t>
                      </a:r>
                    </a:p>
                  </a:txBody>
                  <a:tcPr marL="85968" marR="85968" marT="42984" marB="42984"/>
                </a:tc>
                <a:extLst>
                  <a:ext uri="{0D108BD9-81ED-4DB2-BD59-A6C34878D82A}">
                    <a16:rowId xmlns:a16="http://schemas.microsoft.com/office/drawing/2014/main" val="2676951910"/>
                  </a:ext>
                </a:extLst>
              </a:tr>
              <a:tr h="378258">
                <a:tc>
                  <a:txBody>
                    <a:bodyPr/>
                    <a:lstStyle/>
                    <a:p>
                      <a:r>
                        <a:rPr lang="es-CO" sz="1700" err="1"/>
                        <a:t>sy_dist</a:t>
                      </a:r>
                      <a:r>
                        <a:rPr lang="es-CO" sz="1700"/>
                        <a:t> </a:t>
                      </a:r>
                    </a:p>
                  </a:txBody>
                  <a:tcPr marL="85968" marR="85968" marT="42984" marB="42984"/>
                </a:tc>
                <a:tc>
                  <a:txBody>
                    <a:bodyPr/>
                    <a:lstStyle/>
                    <a:p>
                      <a:r>
                        <a:rPr lang="es-CO" sz="1700"/>
                        <a:t>distancia al sistema, parsec</a:t>
                      </a:r>
                    </a:p>
                  </a:txBody>
                  <a:tcPr marL="85968" marR="85968" marT="42984" marB="42984"/>
                </a:tc>
                <a:extLst>
                  <a:ext uri="{0D108BD9-81ED-4DB2-BD59-A6C34878D82A}">
                    <a16:rowId xmlns:a16="http://schemas.microsoft.com/office/drawing/2014/main" val="788450061"/>
                  </a:ext>
                </a:extLst>
              </a:tr>
              <a:tr h="378258">
                <a:tc>
                  <a:txBody>
                    <a:bodyPr/>
                    <a:lstStyle/>
                    <a:p>
                      <a:r>
                        <a:rPr lang="es-CO" sz="1700" err="1"/>
                        <a:t>sy_snum</a:t>
                      </a:r>
                      <a:r>
                        <a:rPr lang="es-CO" sz="1700"/>
                        <a:t> </a:t>
                      </a:r>
                    </a:p>
                  </a:txBody>
                  <a:tcPr marL="85968" marR="85968" marT="42984" marB="42984"/>
                </a:tc>
                <a:tc>
                  <a:txBody>
                    <a:bodyPr/>
                    <a:lstStyle/>
                    <a:p>
                      <a:r>
                        <a:rPr lang="es-CO" sz="1700"/>
                        <a:t>número de estrellas del sistema</a:t>
                      </a:r>
                    </a:p>
                  </a:txBody>
                  <a:tcPr marL="85968" marR="85968" marT="42984" marB="42984"/>
                </a:tc>
                <a:extLst>
                  <a:ext uri="{0D108BD9-81ED-4DB2-BD59-A6C34878D82A}">
                    <a16:rowId xmlns:a16="http://schemas.microsoft.com/office/drawing/2014/main" val="4156852814"/>
                  </a:ext>
                </a:extLst>
              </a:tr>
              <a:tr h="378258">
                <a:tc>
                  <a:txBody>
                    <a:bodyPr/>
                    <a:lstStyle/>
                    <a:p>
                      <a:r>
                        <a:rPr lang="es-CO" sz="1700" err="1"/>
                        <a:t>sy_pnum</a:t>
                      </a:r>
                      <a:r>
                        <a:rPr lang="es-CO" sz="1700"/>
                        <a:t> </a:t>
                      </a:r>
                    </a:p>
                  </a:txBody>
                  <a:tcPr marL="85968" marR="85968" marT="42984" marB="42984"/>
                </a:tc>
                <a:tc>
                  <a:txBody>
                    <a:bodyPr/>
                    <a:lstStyle/>
                    <a:p>
                      <a:r>
                        <a:rPr lang="es-CO" sz="1700"/>
                        <a:t>número de planetas del sistema</a:t>
                      </a:r>
                    </a:p>
                  </a:txBody>
                  <a:tcPr marL="85968" marR="85968" marT="42984" marB="42984"/>
                </a:tc>
                <a:extLst>
                  <a:ext uri="{0D108BD9-81ED-4DB2-BD59-A6C34878D82A}">
                    <a16:rowId xmlns:a16="http://schemas.microsoft.com/office/drawing/2014/main" val="480584377"/>
                  </a:ext>
                </a:extLst>
              </a:tr>
              <a:tr h="378258">
                <a:tc>
                  <a:txBody>
                    <a:bodyPr/>
                    <a:lstStyle/>
                    <a:p>
                      <a:r>
                        <a:rPr lang="es-CO" sz="1700" err="1"/>
                        <a:t>rowupdate</a:t>
                      </a:r>
                      <a:endParaRPr lang="es-CO" sz="1700"/>
                    </a:p>
                  </a:txBody>
                  <a:tcPr marL="85968" marR="85968" marT="42984" marB="42984"/>
                </a:tc>
                <a:tc>
                  <a:txBody>
                    <a:bodyPr/>
                    <a:lstStyle/>
                    <a:p>
                      <a:r>
                        <a:rPr lang="es-CO" sz="1700"/>
                        <a:t>última actualización del registro</a:t>
                      </a:r>
                    </a:p>
                  </a:txBody>
                  <a:tcPr marL="85968" marR="85968" marT="42984" marB="42984"/>
                </a:tc>
                <a:extLst>
                  <a:ext uri="{0D108BD9-81ED-4DB2-BD59-A6C34878D82A}">
                    <a16:rowId xmlns:a16="http://schemas.microsoft.com/office/drawing/2014/main" val="103651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882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ngeniería en Datos e Inteligencia Artificial – Universidad Politécnica de  Gómez Palacio">
            <a:extLst>
              <a:ext uri="{FF2B5EF4-FFF2-40B4-BE49-F238E27FC236}">
                <a16:creationId xmlns:a16="http://schemas.microsoft.com/office/drawing/2014/main" id="{7F864BF0-F8F7-853E-56DD-7A30F85FC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3" b="17012"/>
          <a:stretch>
            <a:fillRect/>
          </a:stretch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6845EB7-C462-B8E5-A6F4-021BD70A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s-CO" sz="5000">
                <a:solidFill>
                  <a:schemeClr val="bg1"/>
                </a:solidFill>
              </a:rPr>
              <a:t>Física Computacional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0DF81D-1ACD-3810-60EB-E463D20BC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sz="2000">
                <a:solidFill>
                  <a:schemeClr val="bg1"/>
                </a:solidFill>
              </a:rPr>
              <a:t>Física Computacional 1: Ingeniería de Datos I — Fundamentos (local, sin “infraestructura pesada”)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000">
                <a:solidFill>
                  <a:schemeClr val="bg1"/>
                </a:solidFill>
              </a:rPr>
              <a:t>Física Computacional 2: Ingeniería de Datos II — Big Data con Spark (ZTF DR23 Objects+Lightcurves)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000">
                <a:solidFill>
                  <a:schemeClr val="bg1"/>
                </a:solidFill>
              </a:rPr>
              <a:t>Física Computacional 3: Ciencia de Datos / ML en Big Data (feature engineering a escala + entrenamiento reproducible)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2000">
                <a:solidFill>
                  <a:schemeClr val="bg1"/>
                </a:solidFill>
              </a:rPr>
              <a:t>Física Computacional 4: Deep Learning en Big Data (pipelines de datos para DL + entrenamiento/inferencia a escala)</a:t>
            </a:r>
          </a:p>
          <a:p>
            <a:endParaRPr lang="es-C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65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5" name="Freeform: Shape 51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37" name="Isosceles Triangle 51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Designing Data-intensive Applications: The Big Ideas Behind Reliable,  Scalable and Maintainable Systems : Kleppmann, Martin, Riccomini, Chris:  Amazon.in: Books">
            <a:extLst>
              <a:ext uri="{FF2B5EF4-FFF2-40B4-BE49-F238E27FC236}">
                <a16:creationId xmlns:a16="http://schemas.microsoft.com/office/drawing/2014/main" id="{9DE9DD99-BC64-8CA1-74DF-5D09E09A94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2031" y="643467"/>
            <a:ext cx="4247937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9" name="Isosceles Triangle 51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99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 descr="Un dibujo en blanco y negro&#10;&#10;El contenido generado por IA puede ser incorrecto.">
            <a:extLst>
              <a:ext uri="{FF2B5EF4-FFF2-40B4-BE49-F238E27FC236}">
                <a16:creationId xmlns:a16="http://schemas.microsoft.com/office/drawing/2014/main" id="{C18D8F7F-F583-3F7F-8751-7C4A771A28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37" r="13277"/>
          <a:stretch>
            <a:fillRect/>
          </a:stretch>
        </p:blipFill>
        <p:spPr>
          <a:xfrm rot="54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35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8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3E471E-2064-D589-9A37-080E73966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s-ES" sz="2800"/>
              <a:t>Objetivo</a:t>
            </a:r>
            <a:endParaRPr lang="es-CO" sz="2800"/>
          </a:p>
        </p:txBody>
      </p:sp>
      <p:sp>
        <p:nvSpPr>
          <p:cNvPr id="3090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69ACE7-5A73-EB7C-6B84-65365FF1D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Formar base sólida (SQL + diseño + calidad + ETL reproducible) sin Docker ni </a:t>
            </a:r>
            <a:r>
              <a:rPr lang="es-ES" sz="2000" dirty="0" err="1"/>
              <a:t>Spark</a:t>
            </a:r>
            <a:r>
              <a:rPr lang="es-ES" sz="2000" dirty="0"/>
              <a:t>.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CO" sz="2000" b="1" dirty="0"/>
          </a:p>
          <a:p>
            <a:pPr marL="0" indent="0">
              <a:buNone/>
            </a:pPr>
            <a:r>
              <a:rPr lang="es-CO" sz="2000" b="1" dirty="0"/>
              <a:t>“Vamos a construir </a:t>
            </a:r>
            <a:r>
              <a:rPr lang="es-CO" sz="2000" b="1" i="1" dirty="0"/>
              <a:t>data </a:t>
            </a:r>
            <a:r>
              <a:rPr lang="es-CO" sz="2000" b="1" i="1" dirty="0" err="1"/>
              <a:t>products</a:t>
            </a:r>
            <a:r>
              <a:rPr lang="es-CO" sz="2000" b="1" dirty="0"/>
              <a:t>, no notebooks sueltos.”</a:t>
            </a:r>
            <a:endParaRPr lang="es-ES" sz="2000" b="1" dirty="0"/>
          </a:p>
          <a:p>
            <a:endParaRPr lang="es-CO" sz="1700" dirty="0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7040C1FF-32B8-8A05-B459-3D4C255443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111111"/>
              </p:ext>
            </p:extLst>
          </p:nvPr>
        </p:nvGraphicFramePr>
        <p:xfrm>
          <a:off x="3876043" y="87698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476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signing Reliable, Scalable, and Maintainable Applications | by Daniel  Bueno | Medium">
            <a:extLst>
              <a:ext uri="{FF2B5EF4-FFF2-40B4-BE49-F238E27FC236}">
                <a16:creationId xmlns:a16="http://schemas.microsoft.com/office/drawing/2014/main" id="{E8060130-F14A-BF6D-BA7D-0214B0D96E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933" y="0"/>
            <a:ext cx="7868133" cy="679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4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837D6-8410-2935-385E-CCA59E6A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es evidencia en este curso?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655F52-5F28-2AAC-E09C-DDD81AC16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318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 Corre en otra máquina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 Datos versionados/identificados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 Outputs exportados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 Logs / </a:t>
            </a:r>
            <a:r>
              <a:rPr lang="es-ES" dirty="0" err="1"/>
              <a:t>artifacts</a:t>
            </a:r>
            <a:endParaRPr lang="es-ES" dirty="0"/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 Decisiones escritas</a:t>
            </a:r>
            <a:endParaRPr lang="es-CO" dirty="0"/>
          </a:p>
        </p:txBody>
      </p:sp>
      <p:pic>
        <p:nvPicPr>
          <p:cNvPr id="9" name="Imagen 8" descr="Forma, Flecha&#10;&#10;El contenido generado por IA puede ser incorrecto.">
            <a:extLst>
              <a:ext uri="{FF2B5EF4-FFF2-40B4-BE49-F238E27FC236}">
                <a16:creationId xmlns:a16="http://schemas.microsoft.com/office/drawing/2014/main" id="{5B0DEE2B-42A0-E716-6635-28B346C4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25" y="1690688"/>
            <a:ext cx="450806" cy="418122"/>
          </a:xfrm>
          <a:prstGeom prst="rect">
            <a:avLst/>
          </a:prstGeom>
        </p:spPr>
      </p:pic>
      <p:pic>
        <p:nvPicPr>
          <p:cNvPr id="10" name="Imagen 9" descr="Forma, Flecha&#10;&#10;El contenido generado por IA puede ser incorrecto.">
            <a:extLst>
              <a:ext uri="{FF2B5EF4-FFF2-40B4-BE49-F238E27FC236}">
                <a16:creationId xmlns:a16="http://schemas.microsoft.com/office/drawing/2014/main" id="{109FBBFB-92CA-EF81-65EC-0BD87EDA5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25" y="2194148"/>
            <a:ext cx="450806" cy="418122"/>
          </a:xfrm>
          <a:prstGeom prst="rect">
            <a:avLst/>
          </a:prstGeom>
        </p:spPr>
      </p:pic>
      <p:pic>
        <p:nvPicPr>
          <p:cNvPr id="11" name="Imagen 10" descr="Forma, Flecha&#10;&#10;El contenido generado por IA puede ser incorrecto.">
            <a:extLst>
              <a:ext uri="{FF2B5EF4-FFF2-40B4-BE49-F238E27FC236}">
                <a16:creationId xmlns:a16="http://schemas.microsoft.com/office/drawing/2014/main" id="{4B5F65C0-D1F2-A6A5-42B0-33DE2EA6C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25" y="2747207"/>
            <a:ext cx="450806" cy="418122"/>
          </a:xfrm>
          <a:prstGeom prst="rect">
            <a:avLst/>
          </a:prstGeom>
        </p:spPr>
      </p:pic>
      <p:pic>
        <p:nvPicPr>
          <p:cNvPr id="12" name="Imagen 11" descr="Forma, Flecha&#10;&#10;El contenido generado por IA puede ser incorrecto.">
            <a:extLst>
              <a:ext uri="{FF2B5EF4-FFF2-40B4-BE49-F238E27FC236}">
                <a16:creationId xmlns:a16="http://schemas.microsoft.com/office/drawing/2014/main" id="{8A7EECE7-5199-1692-B9A3-7D9B4B629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25" y="3219939"/>
            <a:ext cx="450806" cy="418122"/>
          </a:xfrm>
          <a:prstGeom prst="rect">
            <a:avLst/>
          </a:prstGeom>
        </p:spPr>
      </p:pic>
      <p:pic>
        <p:nvPicPr>
          <p:cNvPr id="13" name="Imagen 12" descr="Forma, Flecha&#10;&#10;El contenido generado por IA puede ser incorrecto.">
            <a:extLst>
              <a:ext uri="{FF2B5EF4-FFF2-40B4-BE49-F238E27FC236}">
                <a16:creationId xmlns:a16="http://schemas.microsoft.com/office/drawing/2014/main" id="{5033115E-3821-308F-02B1-655DD1DCB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25" y="3728410"/>
            <a:ext cx="450806" cy="41812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503465F1-6F41-F3D2-4FFE-9A96EA5A3442}"/>
              </a:ext>
            </a:extLst>
          </p:cNvPr>
          <p:cNvSpPr/>
          <p:nvPr/>
        </p:nvSpPr>
        <p:spPr>
          <a:xfrm rot="20418291">
            <a:off x="3425466" y="3265529"/>
            <a:ext cx="8483000" cy="1754326"/>
          </a:xfrm>
          <a:prstGeom prst="rect">
            <a:avLst/>
          </a:prstGeom>
          <a:noFill/>
          <a:scene3d>
            <a:camera prst="orthographicFront"/>
            <a:lightRig rig="soft" dir="t">
              <a:rot lat="0" lon="0" rev="15600000"/>
            </a:lightRig>
          </a:scene3d>
          <a:sp3d>
            <a:bevelT/>
          </a:sp3d>
        </p:spPr>
        <p:txBody>
          <a:bodyPr wrap="square" lIns="91440" tIns="45720" rIns="91440" bIns="45720">
            <a:spAutoFit/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4"/>
                </a:solidFill>
                <a:effectLst/>
              </a:rPr>
              <a:t>Si no hay evidencia reproducible, no existe.</a:t>
            </a:r>
          </a:p>
        </p:txBody>
      </p:sp>
    </p:spTree>
    <p:extLst>
      <p:ext uri="{BB962C8B-B14F-4D97-AF65-F5344CB8AC3E}">
        <p14:creationId xmlns:p14="http://schemas.microsoft.com/office/powerpoint/2010/main" val="4267456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7" name="Freeform: Shape 717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3" name="Freeform: Shape 718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85" name="Isosceles Triangle 718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Diagrama&#10;&#10;El contenido generado por IA puede ser incorrecto.">
            <a:extLst>
              <a:ext uri="{FF2B5EF4-FFF2-40B4-BE49-F238E27FC236}">
                <a16:creationId xmlns:a16="http://schemas.microsoft.com/office/drawing/2014/main" id="{CB1ED207-0EA2-7AF0-B13D-48DA5556B5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288881"/>
            <a:ext cx="10905066" cy="428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7" name="Isosceles Triangle 718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237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</TotalTime>
  <Words>1184</Words>
  <Application>Microsoft Office PowerPoint</Application>
  <PresentationFormat>Panorámica</PresentationFormat>
  <Paragraphs>171</Paragraphs>
  <Slides>23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Courier New</vt:lpstr>
      <vt:lpstr>Wingdings</vt:lpstr>
      <vt:lpstr>Tema de Office</vt:lpstr>
      <vt:lpstr>Física computacional 1: Ingeniería de datos (Fundamentos)</vt:lpstr>
      <vt:lpstr>La ingeniería de datos es la disciplina que diseña, construye y mantiene los sistemas y procesos que permiten recolectar, transformar y disponibilizar datos de forma eficiente y confiable.</vt:lpstr>
      <vt:lpstr>Física Computacional</vt:lpstr>
      <vt:lpstr>Presentación de PowerPoint</vt:lpstr>
      <vt:lpstr>Presentación de PowerPoint</vt:lpstr>
      <vt:lpstr>Objetivo</vt:lpstr>
      <vt:lpstr>Presentación de PowerPoint</vt:lpstr>
      <vt:lpstr>¿Qué es evidencia en este curso?</vt:lpstr>
      <vt:lpstr>Presentación de PowerPoint</vt:lpstr>
      <vt:lpstr>¿Datos? ¿Bases de datos?</vt:lpstr>
      <vt:lpstr>Tipos de bases de datos</vt:lpstr>
      <vt:lpstr>Presentación de PowerPoint</vt:lpstr>
      <vt:lpstr>¿Por qué DuckDB?</vt:lpstr>
      <vt:lpstr>¿Qué aprenderás a hacer?</vt:lpstr>
      <vt:lpstr>Desarrollo general de las clases y del curso</vt:lpstr>
      <vt:lpstr>¡Acta de concertación!</vt:lpstr>
      <vt:lpstr>Deben saber</vt:lpstr>
      <vt:lpstr>Estructura básica del repositorio</vt:lpstr>
      <vt:lpstr>¿Con qué datos trabajaremos?</vt:lpstr>
      <vt:lpstr>Planetary Systems Composite Table (PSCompPars)</vt:lpstr>
      <vt:lpstr>Cómo descubrir y descargar los datos (sin nuestro código)</vt:lpstr>
      <vt:lpstr>Cómo saber nombres de columnas + qué significa cada una</vt:lpstr>
      <vt:lpstr>Las columnas que usaremos en los Notebooks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Santiago	 Echeverri Arteaga</dc:creator>
  <cp:lastModifiedBy>Santiago	 Echeverri Arteaga</cp:lastModifiedBy>
  <cp:revision>15</cp:revision>
  <dcterms:created xsi:type="dcterms:W3CDTF">2025-12-22T03:04:31Z</dcterms:created>
  <dcterms:modified xsi:type="dcterms:W3CDTF">2026-02-15T15:11:38Z</dcterms:modified>
</cp:coreProperties>
</file>